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4"/>
  </p:sldMasterIdLst>
  <p:notesMasterIdLst>
    <p:notesMasterId r:id="rId38"/>
  </p:notesMasterIdLst>
  <p:sldIdLst>
    <p:sldId id="256" r:id="rId5"/>
    <p:sldId id="281" r:id="rId6"/>
    <p:sldId id="257" r:id="rId7"/>
    <p:sldId id="258" r:id="rId8"/>
    <p:sldId id="259" r:id="rId9"/>
    <p:sldId id="265" r:id="rId10"/>
    <p:sldId id="266" r:id="rId11"/>
    <p:sldId id="261" r:id="rId12"/>
    <p:sldId id="267" r:id="rId13"/>
    <p:sldId id="262" r:id="rId14"/>
    <p:sldId id="268" r:id="rId15"/>
    <p:sldId id="279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64" r:id="rId26"/>
    <p:sldId id="278" r:id="rId27"/>
    <p:sldId id="282" r:id="rId28"/>
    <p:sldId id="284" r:id="rId29"/>
    <p:sldId id="285" r:id="rId30"/>
    <p:sldId id="288" r:id="rId31"/>
    <p:sldId id="280" r:id="rId32"/>
    <p:sldId id="283" r:id="rId33"/>
    <p:sldId id="286" r:id="rId34"/>
    <p:sldId id="287" r:id="rId35"/>
    <p:sldId id="289" r:id="rId36"/>
    <p:sldId id="29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3CAE5F-B049-455E-867B-0E3E8278C730}" v="29" dt="2023-12-09T23:55:58.5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107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vidha Chaudhari" userId="S::z1975836@students.niu.edu::ac830ddb-30ba-4365-a9e3-8bd2a8fdb4a9" providerId="AD" clId="Web-{763B41DE-5064-4A64-BF5F-476DE75CF116}"/>
    <pc:docChg chg="addSld delSld modSld">
      <pc:chgData name="Vividha Chaudhari" userId="S::z1975836@students.niu.edu::ac830ddb-30ba-4365-a9e3-8bd2a8fdb4a9" providerId="AD" clId="Web-{763B41DE-5064-4A64-BF5F-476DE75CF116}" dt="2023-11-28T16:20:46.189" v="702" actId="20577"/>
      <pc:docMkLst>
        <pc:docMk/>
      </pc:docMkLst>
      <pc:sldChg chg="modSp">
        <pc:chgData name="Vividha Chaudhari" userId="S::z1975836@students.niu.edu::ac830ddb-30ba-4365-a9e3-8bd2a8fdb4a9" providerId="AD" clId="Web-{763B41DE-5064-4A64-BF5F-476DE75CF116}" dt="2023-11-28T13:59:32.075" v="245" actId="1076"/>
        <pc:sldMkLst>
          <pc:docMk/>
          <pc:sldMk cId="56936053" sldId="258"/>
        </pc:sldMkLst>
        <pc:spChg chg="mod">
          <ac:chgData name="Vividha Chaudhari" userId="S::z1975836@students.niu.edu::ac830ddb-30ba-4365-a9e3-8bd2a8fdb4a9" providerId="AD" clId="Web-{763B41DE-5064-4A64-BF5F-476DE75CF116}" dt="2023-11-28T13:59:32.075" v="245" actId="1076"/>
          <ac:spMkLst>
            <pc:docMk/>
            <pc:sldMk cId="56936053" sldId="258"/>
            <ac:spMk id="2" creationId="{6E5563F2-5E8E-D385-BFD6-5E2EB4D89DDE}"/>
          </ac:spMkLst>
        </pc:spChg>
      </pc:sldChg>
      <pc:sldChg chg="modSp">
        <pc:chgData name="Vividha Chaudhari" userId="S::z1975836@students.niu.edu::ac830ddb-30ba-4365-a9e3-8bd2a8fdb4a9" providerId="AD" clId="Web-{763B41DE-5064-4A64-BF5F-476DE75CF116}" dt="2023-11-28T13:59:45.794" v="246" actId="20577"/>
        <pc:sldMkLst>
          <pc:docMk/>
          <pc:sldMk cId="813645022" sldId="259"/>
        </pc:sldMkLst>
        <pc:spChg chg="mod">
          <ac:chgData name="Vividha Chaudhari" userId="S::z1975836@students.niu.edu::ac830ddb-30ba-4365-a9e3-8bd2a8fdb4a9" providerId="AD" clId="Web-{763B41DE-5064-4A64-BF5F-476DE75CF116}" dt="2023-11-28T13:59:45.794" v="246" actId="20577"/>
          <ac:spMkLst>
            <pc:docMk/>
            <pc:sldMk cId="813645022" sldId="259"/>
            <ac:spMk id="2" creationId="{8CA5927F-E086-B6CD-0047-A75334EDE5C6}"/>
          </ac:spMkLst>
        </pc:spChg>
        <pc:spChg chg="mod">
          <ac:chgData name="Vividha Chaudhari" userId="S::z1975836@students.niu.edu::ac830ddb-30ba-4365-a9e3-8bd2a8fdb4a9" providerId="AD" clId="Web-{763B41DE-5064-4A64-BF5F-476DE75CF116}" dt="2023-11-28T13:38:16.452" v="78" actId="1076"/>
          <ac:spMkLst>
            <pc:docMk/>
            <pc:sldMk cId="813645022" sldId="259"/>
            <ac:spMk id="3" creationId="{1A9A0A26-83B7-B5EF-CEF3-F09CDC0E577C}"/>
          </ac:spMkLst>
        </pc:spChg>
      </pc:sldChg>
      <pc:sldChg chg="addSp delSp modSp del">
        <pc:chgData name="Vividha Chaudhari" userId="S::z1975836@students.niu.edu::ac830ddb-30ba-4365-a9e3-8bd2a8fdb4a9" providerId="AD" clId="Web-{763B41DE-5064-4A64-BF5F-476DE75CF116}" dt="2023-11-28T02:13:08.232" v="57"/>
        <pc:sldMkLst>
          <pc:docMk/>
          <pc:sldMk cId="2002707443" sldId="260"/>
        </pc:sldMkLst>
        <pc:spChg chg="mod">
          <ac:chgData name="Vividha Chaudhari" userId="S::z1975836@students.niu.edu::ac830ddb-30ba-4365-a9e3-8bd2a8fdb4a9" providerId="AD" clId="Web-{763B41DE-5064-4A64-BF5F-476DE75CF116}" dt="2023-11-28T02:08:00.865" v="18" actId="20577"/>
          <ac:spMkLst>
            <pc:docMk/>
            <pc:sldMk cId="2002707443" sldId="260"/>
            <ac:spMk id="2" creationId="{0A0F6A7D-AC30-AE9F-2735-763273D2D513}"/>
          </ac:spMkLst>
        </pc:spChg>
        <pc:spChg chg="mod">
          <ac:chgData name="Vividha Chaudhari" userId="S::z1975836@students.niu.edu::ac830ddb-30ba-4365-a9e3-8bd2a8fdb4a9" providerId="AD" clId="Web-{763B41DE-5064-4A64-BF5F-476DE75CF116}" dt="2023-11-28T02:07:51.865" v="16" actId="20577"/>
          <ac:spMkLst>
            <pc:docMk/>
            <pc:sldMk cId="2002707443" sldId="260"/>
            <ac:spMk id="3" creationId="{6EA9DC00-8823-B478-ADB0-E9D47A217D56}"/>
          </ac:spMkLst>
        </pc:spChg>
        <pc:spChg chg="add del mod">
          <ac:chgData name="Vividha Chaudhari" userId="S::z1975836@students.niu.edu::ac830ddb-30ba-4365-a9e3-8bd2a8fdb4a9" providerId="AD" clId="Web-{763B41DE-5064-4A64-BF5F-476DE75CF116}" dt="2023-11-28T02:08:13.084" v="22"/>
          <ac:spMkLst>
            <pc:docMk/>
            <pc:sldMk cId="2002707443" sldId="260"/>
            <ac:spMk id="4" creationId="{32DC7763-2DBE-0C5F-2222-91DB280DBEA9}"/>
          </ac:spMkLst>
        </pc:spChg>
        <pc:spChg chg="add mod">
          <ac:chgData name="Vividha Chaudhari" userId="S::z1975836@students.niu.edu::ac830ddb-30ba-4365-a9e3-8bd2a8fdb4a9" providerId="AD" clId="Web-{763B41DE-5064-4A64-BF5F-476DE75CF116}" dt="2023-11-28T02:08:44.523" v="32" actId="20577"/>
          <ac:spMkLst>
            <pc:docMk/>
            <pc:sldMk cId="2002707443" sldId="260"/>
            <ac:spMk id="5" creationId="{C219C82E-1F28-947D-D5A6-B3C117961156}"/>
          </ac:spMkLst>
        </pc:spChg>
      </pc:sldChg>
      <pc:sldChg chg="addSp delSp modSp mod setBg">
        <pc:chgData name="Vividha Chaudhari" userId="S::z1975836@students.niu.edu::ac830ddb-30ba-4365-a9e3-8bd2a8fdb4a9" providerId="AD" clId="Web-{763B41DE-5064-4A64-BF5F-476DE75CF116}" dt="2023-11-28T14:00:02.107" v="249" actId="20577"/>
        <pc:sldMkLst>
          <pc:docMk/>
          <pc:sldMk cId="1224394666" sldId="261"/>
        </pc:sldMkLst>
        <pc:spChg chg="mod">
          <ac:chgData name="Vividha Chaudhari" userId="S::z1975836@students.niu.edu::ac830ddb-30ba-4365-a9e3-8bd2a8fdb4a9" providerId="AD" clId="Web-{763B41DE-5064-4A64-BF5F-476DE75CF116}" dt="2023-11-28T14:00:02.107" v="249" actId="20577"/>
          <ac:spMkLst>
            <pc:docMk/>
            <pc:sldMk cId="1224394666" sldId="261"/>
            <ac:spMk id="2" creationId="{CD95ED3B-9A70-653E-4003-9FE06CBDE22B}"/>
          </ac:spMkLst>
        </pc:spChg>
        <pc:spChg chg="del">
          <ac:chgData name="Vividha Chaudhari" userId="S::z1975836@students.niu.edu::ac830ddb-30ba-4365-a9e3-8bd2a8fdb4a9" providerId="AD" clId="Web-{763B41DE-5064-4A64-BF5F-476DE75CF116}" dt="2023-11-28T13:47:01.839" v="91"/>
          <ac:spMkLst>
            <pc:docMk/>
            <pc:sldMk cId="1224394666" sldId="261"/>
            <ac:spMk id="3" creationId="{56772964-67B8-F34D-9A8C-45395689F4D0}"/>
          </ac:spMkLst>
        </pc:spChg>
        <pc:spChg chg="add del">
          <ac:chgData name="Vividha Chaudhari" userId="S::z1975836@students.niu.edu::ac830ddb-30ba-4365-a9e3-8bd2a8fdb4a9" providerId="AD" clId="Web-{763B41DE-5064-4A64-BF5F-476DE75CF116}" dt="2023-11-28T13:48:51.357" v="98"/>
          <ac:spMkLst>
            <pc:docMk/>
            <pc:sldMk cId="1224394666" sldId="261"/>
            <ac:spMk id="10" creationId="{4AAD3DE0-C18B-DF16-9A40-BEE6A221ABF5}"/>
          </ac:spMkLst>
        </pc:spChg>
        <pc:spChg chg="add del">
          <ac:chgData name="Vividha Chaudhari" userId="S::z1975836@students.niu.edu::ac830ddb-30ba-4365-a9e3-8bd2a8fdb4a9" providerId="AD" clId="Web-{763B41DE-5064-4A64-BF5F-476DE75CF116}" dt="2023-11-28T13:48:51.357" v="98"/>
          <ac:spMkLst>
            <pc:docMk/>
            <pc:sldMk cId="1224394666" sldId="261"/>
            <ac:spMk id="13" creationId="{DB66C9CD-6BF4-44CA-8078-0BB819080761}"/>
          </ac:spMkLst>
        </pc:spChg>
        <pc:spChg chg="add del">
          <ac:chgData name="Vividha Chaudhari" userId="S::z1975836@students.niu.edu::ac830ddb-30ba-4365-a9e3-8bd2a8fdb4a9" providerId="AD" clId="Web-{763B41DE-5064-4A64-BF5F-476DE75CF116}" dt="2023-11-28T13:49:13.670" v="100"/>
          <ac:spMkLst>
            <pc:docMk/>
            <pc:sldMk cId="1224394666" sldId="261"/>
            <ac:spMk id="17" creationId="{DB66C9CD-6BF4-44CA-8078-0BB819080761}"/>
          </ac:spMkLst>
        </pc:spChg>
        <pc:spChg chg="add del">
          <ac:chgData name="Vividha Chaudhari" userId="S::z1975836@students.niu.edu::ac830ddb-30ba-4365-a9e3-8bd2a8fdb4a9" providerId="AD" clId="Web-{763B41DE-5064-4A64-BF5F-476DE75CF116}" dt="2023-11-28T13:49:13.670" v="100"/>
          <ac:spMkLst>
            <pc:docMk/>
            <pc:sldMk cId="1224394666" sldId="261"/>
            <ac:spMk id="18" creationId="{C361C6E7-F92F-7196-E2BC-D866F559A064}"/>
          </ac:spMkLst>
        </pc:spChg>
        <pc:spChg chg="add del">
          <ac:chgData name="Vividha Chaudhari" userId="S::z1975836@students.niu.edu::ac830ddb-30ba-4365-a9e3-8bd2a8fdb4a9" providerId="AD" clId="Web-{763B41DE-5064-4A64-BF5F-476DE75CF116}" dt="2023-11-28T13:49:22.858" v="102"/>
          <ac:spMkLst>
            <pc:docMk/>
            <pc:sldMk cId="1224394666" sldId="261"/>
            <ac:spMk id="20" creationId="{3268346D-5E77-4906-AC8D-57FB88F111CD}"/>
          </ac:spMkLst>
        </pc:spChg>
        <pc:spChg chg="add del">
          <ac:chgData name="Vividha Chaudhari" userId="S::z1975836@students.niu.edu::ac830ddb-30ba-4365-a9e3-8bd2a8fdb4a9" providerId="AD" clId="Web-{763B41DE-5064-4A64-BF5F-476DE75CF116}" dt="2023-11-28T13:49:22.858" v="102"/>
          <ac:spMkLst>
            <pc:docMk/>
            <pc:sldMk cId="1224394666" sldId="261"/>
            <ac:spMk id="21" creationId="{4168C6BE-41CC-4C4D-850F-F82321AE7B18}"/>
          </ac:spMkLst>
        </pc:spChg>
        <pc:spChg chg="add del">
          <ac:chgData name="Vividha Chaudhari" userId="S::z1975836@students.niu.edu::ac830ddb-30ba-4365-a9e3-8bd2a8fdb4a9" providerId="AD" clId="Web-{763B41DE-5064-4A64-BF5F-476DE75CF116}" dt="2023-11-28T13:49:22.858" v="102"/>
          <ac:spMkLst>
            <pc:docMk/>
            <pc:sldMk cId="1224394666" sldId="261"/>
            <ac:spMk id="23" creationId="{8CCCD30D-2216-BFE4-58C3-E607D8E7E5EC}"/>
          </ac:spMkLst>
        </pc:spChg>
        <pc:spChg chg="add del">
          <ac:chgData name="Vividha Chaudhari" userId="S::z1975836@students.niu.edu::ac830ddb-30ba-4365-a9e3-8bd2a8fdb4a9" providerId="AD" clId="Web-{763B41DE-5064-4A64-BF5F-476DE75CF116}" dt="2023-11-28T13:52:47.394" v="137"/>
          <ac:spMkLst>
            <pc:docMk/>
            <pc:sldMk cId="1224394666" sldId="261"/>
            <ac:spMk id="25" creationId="{DB66C9CD-6BF4-44CA-8078-0BB819080761}"/>
          </ac:spMkLst>
        </pc:spChg>
        <pc:spChg chg="add mod">
          <ac:chgData name="Vividha Chaudhari" userId="S::z1975836@students.niu.edu::ac830ddb-30ba-4365-a9e3-8bd2a8fdb4a9" providerId="AD" clId="Web-{763B41DE-5064-4A64-BF5F-476DE75CF116}" dt="2023-11-28T13:52:47.394" v="137"/>
          <ac:spMkLst>
            <pc:docMk/>
            <pc:sldMk cId="1224394666" sldId="261"/>
            <ac:spMk id="27" creationId="{EBFE5923-6E0A-86A4-70E2-DF0C97666928}"/>
          </ac:spMkLst>
        </pc:spChg>
        <pc:spChg chg="add">
          <ac:chgData name="Vividha Chaudhari" userId="S::z1975836@students.niu.edu::ac830ddb-30ba-4365-a9e3-8bd2a8fdb4a9" providerId="AD" clId="Web-{763B41DE-5064-4A64-BF5F-476DE75CF116}" dt="2023-11-28T13:52:47.394" v="137"/>
          <ac:spMkLst>
            <pc:docMk/>
            <pc:sldMk cId="1224394666" sldId="261"/>
            <ac:spMk id="40" creationId="{3011B0B3-5679-4759-90B8-3B908C4CBD21}"/>
          </ac:spMkLst>
        </pc:spChg>
        <pc:spChg chg="add">
          <ac:chgData name="Vividha Chaudhari" userId="S::z1975836@students.niu.edu::ac830ddb-30ba-4365-a9e3-8bd2a8fdb4a9" providerId="AD" clId="Web-{763B41DE-5064-4A64-BF5F-476DE75CF116}" dt="2023-11-28T13:52:47.394" v="137"/>
          <ac:spMkLst>
            <pc:docMk/>
            <pc:sldMk cId="1224394666" sldId="261"/>
            <ac:spMk id="44" creationId="{5803EFCD-EE34-4F9B-896E-8571701142EF}"/>
          </ac:spMkLst>
        </pc:spChg>
        <pc:grpChg chg="add">
          <ac:chgData name="Vividha Chaudhari" userId="S::z1975836@students.niu.edu::ac830ddb-30ba-4365-a9e3-8bd2a8fdb4a9" providerId="AD" clId="Web-{763B41DE-5064-4A64-BF5F-476DE75CF116}" dt="2023-11-28T13:52:47.394" v="137"/>
          <ac:grpSpMkLst>
            <pc:docMk/>
            <pc:sldMk cId="1224394666" sldId="261"/>
            <ac:grpSpMk id="34" creationId="{9494E066-0146-46E9-BAF1-C33240ABA294}"/>
          </ac:grpSpMkLst>
        </pc:grpChg>
        <pc:picChg chg="add mod ord">
          <ac:chgData name="Vividha Chaudhari" userId="S::z1975836@students.niu.edu::ac830ddb-30ba-4365-a9e3-8bd2a8fdb4a9" providerId="AD" clId="Web-{763B41DE-5064-4A64-BF5F-476DE75CF116}" dt="2023-11-28T13:53:03.222" v="140" actId="1076"/>
          <ac:picMkLst>
            <pc:docMk/>
            <pc:sldMk cId="1224394666" sldId="261"/>
            <ac:picMk id="4" creationId="{F9462253-A3E6-7224-C2A1-9E56CB67745F}"/>
          </ac:picMkLst>
        </pc:picChg>
        <pc:picChg chg="add mod ord">
          <ac:chgData name="Vividha Chaudhari" userId="S::z1975836@students.niu.edu::ac830ddb-30ba-4365-a9e3-8bd2a8fdb4a9" providerId="AD" clId="Web-{763B41DE-5064-4A64-BF5F-476DE75CF116}" dt="2023-11-28T13:53:10.238" v="142" actId="14100"/>
          <ac:picMkLst>
            <pc:docMk/>
            <pc:sldMk cId="1224394666" sldId="261"/>
            <ac:picMk id="5" creationId="{D429D127-5AC0-745D-AE9B-FB27E6381DCE}"/>
          </ac:picMkLst>
        </pc:picChg>
        <pc:picChg chg="add mod ord">
          <ac:chgData name="Vividha Chaudhari" userId="S::z1975836@students.niu.edu::ac830ddb-30ba-4365-a9e3-8bd2a8fdb4a9" providerId="AD" clId="Web-{763B41DE-5064-4A64-BF5F-476DE75CF116}" dt="2023-11-28T13:52:56.738" v="138" actId="14100"/>
          <ac:picMkLst>
            <pc:docMk/>
            <pc:sldMk cId="1224394666" sldId="261"/>
            <ac:picMk id="6" creationId="{4ED7681D-A415-0A72-2BE4-B444ADC4A217}"/>
          </ac:picMkLst>
        </pc:picChg>
        <pc:picChg chg="add del mod">
          <ac:chgData name="Vividha Chaudhari" userId="S::z1975836@students.niu.edu::ac830ddb-30ba-4365-a9e3-8bd2a8fdb4a9" providerId="AD" clId="Web-{763B41DE-5064-4A64-BF5F-476DE75CF116}" dt="2023-11-28T13:52:38.472" v="136"/>
          <ac:picMkLst>
            <pc:docMk/>
            <pc:sldMk cId="1224394666" sldId="261"/>
            <ac:picMk id="7" creationId="{724226F2-4149-D7A1-DE25-E667A56B83DF}"/>
          </ac:picMkLst>
        </pc:picChg>
        <pc:picChg chg="add del mod">
          <ac:chgData name="Vividha Chaudhari" userId="S::z1975836@students.niu.edu::ac830ddb-30ba-4365-a9e3-8bd2a8fdb4a9" providerId="AD" clId="Web-{763B41DE-5064-4A64-BF5F-476DE75CF116}" dt="2023-11-28T13:52:37.128" v="135"/>
          <ac:picMkLst>
            <pc:docMk/>
            <pc:sldMk cId="1224394666" sldId="261"/>
            <ac:picMk id="8" creationId="{88579B2F-700A-29D0-8326-24D4A1AB41D7}"/>
          </ac:picMkLst>
        </pc:picChg>
        <pc:cxnChg chg="add del">
          <ac:chgData name="Vividha Chaudhari" userId="S::z1975836@students.niu.edu::ac830ddb-30ba-4365-a9e3-8bd2a8fdb4a9" providerId="AD" clId="Web-{763B41DE-5064-4A64-BF5F-476DE75CF116}" dt="2023-11-28T13:48:51.357" v="98"/>
          <ac:cxnSpMkLst>
            <pc:docMk/>
            <pc:sldMk cId="1224394666" sldId="261"/>
            <ac:cxnSpMk id="15" creationId="{CC9CF63D-A2A3-4ECF-BC53-4B0D56918FB4}"/>
          </ac:cxnSpMkLst>
        </pc:cxnChg>
        <pc:cxnChg chg="add del">
          <ac:chgData name="Vividha Chaudhari" userId="S::z1975836@students.niu.edu::ac830ddb-30ba-4365-a9e3-8bd2a8fdb4a9" providerId="AD" clId="Web-{763B41DE-5064-4A64-BF5F-476DE75CF116}" dt="2023-11-28T13:49:22.858" v="102"/>
          <ac:cxnSpMkLst>
            <pc:docMk/>
            <pc:sldMk cId="1224394666" sldId="261"/>
            <ac:cxnSpMk id="22" creationId="{4CBC1FDF-AE13-4731-B38F-2761BDFDBB0E}"/>
          </ac:cxnSpMkLst>
        </pc:cxnChg>
        <pc:cxnChg chg="add del">
          <ac:chgData name="Vividha Chaudhari" userId="S::z1975836@students.niu.edu::ac830ddb-30ba-4365-a9e3-8bd2a8fdb4a9" providerId="AD" clId="Web-{763B41DE-5064-4A64-BF5F-476DE75CF116}" dt="2023-11-28T13:52:47.394" v="137"/>
          <ac:cxnSpMkLst>
            <pc:docMk/>
            <pc:sldMk cId="1224394666" sldId="261"/>
            <ac:cxnSpMk id="26" creationId="{7ABC7C40-7C45-49E8-AD13-2609E458217A}"/>
          </ac:cxnSpMkLst>
        </pc:cxnChg>
        <pc:cxnChg chg="add">
          <ac:chgData name="Vividha Chaudhari" userId="S::z1975836@students.niu.edu::ac830ddb-30ba-4365-a9e3-8bd2a8fdb4a9" providerId="AD" clId="Web-{763B41DE-5064-4A64-BF5F-476DE75CF116}" dt="2023-11-28T13:52:47.394" v="137"/>
          <ac:cxnSpMkLst>
            <pc:docMk/>
            <pc:sldMk cId="1224394666" sldId="261"/>
            <ac:cxnSpMk id="32" creationId="{AE0C0B2A-3FD1-4235-A16E-0ED1E028A93E}"/>
          </ac:cxnSpMkLst>
        </pc:cxnChg>
        <pc:cxnChg chg="add">
          <ac:chgData name="Vividha Chaudhari" userId="S::z1975836@students.niu.edu::ac830ddb-30ba-4365-a9e3-8bd2a8fdb4a9" providerId="AD" clId="Web-{763B41DE-5064-4A64-BF5F-476DE75CF116}" dt="2023-11-28T13:52:47.394" v="137"/>
          <ac:cxnSpMkLst>
            <pc:docMk/>
            <pc:sldMk cId="1224394666" sldId="261"/>
            <ac:cxnSpMk id="42" creationId="{32E97E5C-7A5F-424E-AAE4-654396E90799}"/>
          </ac:cxnSpMkLst>
        </pc:cxnChg>
      </pc:sldChg>
      <pc:sldChg chg="addSp delSp modSp mod setBg">
        <pc:chgData name="Vividha Chaudhari" userId="S::z1975836@students.niu.edu::ac830ddb-30ba-4365-a9e3-8bd2a8fdb4a9" providerId="AD" clId="Web-{763B41DE-5064-4A64-BF5F-476DE75CF116}" dt="2023-11-28T14:06:29.194" v="300" actId="20577"/>
        <pc:sldMkLst>
          <pc:docMk/>
          <pc:sldMk cId="261432297" sldId="262"/>
        </pc:sldMkLst>
        <pc:spChg chg="mod">
          <ac:chgData name="Vividha Chaudhari" userId="S::z1975836@students.niu.edu::ac830ddb-30ba-4365-a9e3-8bd2a8fdb4a9" providerId="AD" clId="Web-{763B41DE-5064-4A64-BF5F-476DE75CF116}" dt="2023-11-28T14:06:29.194" v="300" actId="20577"/>
          <ac:spMkLst>
            <pc:docMk/>
            <pc:sldMk cId="261432297" sldId="262"/>
            <ac:spMk id="2" creationId="{F2E4ED09-B782-333B-85D2-A0AB2F3A636F}"/>
          </ac:spMkLst>
        </pc:spChg>
        <pc:spChg chg="del">
          <ac:chgData name="Vividha Chaudhari" userId="S::z1975836@students.niu.edu::ac830ddb-30ba-4365-a9e3-8bd2a8fdb4a9" providerId="AD" clId="Web-{763B41DE-5064-4A64-BF5F-476DE75CF116}" dt="2023-11-28T14:02:53.470" v="273"/>
          <ac:spMkLst>
            <pc:docMk/>
            <pc:sldMk cId="261432297" sldId="262"/>
            <ac:spMk id="3" creationId="{9422BE89-AF4C-FC13-111B-D2540F31FA59}"/>
          </ac:spMkLst>
        </pc:spChg>
        <pc:spChg chg="add mod">
          <ac:chgData name="Vividha Chaudhari" userId="S::z1975836@students.niu.edu::ac830ddb-30ba-4365-a9e3-8bd2a8fdb4a9" providerId="AD" clId="Web-{763B41DE-5064-4A64-BF5F-476DE75CF116}" dt="2023-11-28T14:04:13.769" v="280"/>
          <ac:spMkLst>
            <pc:docMk/>
            <pc:sldMk cId="261432297" sldId="262"/>
            <ac:spMk id="5" creationId="{470A2448-DB76-25C8-A144-BB7784F79F7D}"/>
          </ac:spMkLst>
        </pc:spChg>
        <pc:spChg chg="add del">
          <ac:chgData name="Vividha Chaudhari" userId="S::z1975836@students.niu.edu::ac830ddb-30ba-4365-a9e3-8bd2a8fdb4a9" providerId="AD" clId="Web-{763B41DE-5064-4A64-BF5F-476DE75CF116}" dt="2023-11-28T14:04:13.769" v="280"/>
          <ac:spMkLst>
            <pc:docMk/>
            <pc:sldMk cId="261432297" sldId="262"/>
            <ac:spMk id="17" creationId="{3011B0B3-5679-4759-90B8-3B908C4CBD21}"/>
          </ac:spMkLst>
        </pc:spChg>
        <pc:spChg chg="add del">
          <ac:chgData name="Vividha Chaudhari" userId="S::z1975836@students.niu.edu::ac830ddb-30ba-4365-a9e3-8bd2a8fdb4a9" providerId="AD" clId="Web-{763B41DE-5064-4A64-BF5F-476DE75CF116}" dt="2023-11-28T14:04:13.769" v="279"/>
          <ac:spMkLst>
            <pc:docMk/>
            <pc:sldMk cId="261432297" sldId="262"/>
            <ac:spMk id="36" creationId="{DB66C9CD-6BF4-44CA-8078-0BB819080761}"/>
          </ac:spMkLst>
        </pc:spChg>
        <pc:spChg chg="add del">
          <ac:chgData name="Vividha Chaudhari" userId="S::z1975836@students.niu.edu::ac830ddb-30ba-4365-a9e3-8bd2a8fdb4a9" providerId="AD" clId="Web-{763B41DE-5064-4A64-BF5F-476DE75CF116}" dt="2023-11-28T14:04:13.769" v="279"/>
          <ac:spMkLst>
            <pc:docMk/>
            <pc:sldMk cId="261432297" sldId="262"/>
            <ac:spMk id="40" creationId="{E95A6F56-5B66-4656-B01E-938834D6A329}"/>
          </ac:spMkLst>
        </pc:spChg>
        <pc:spChg chg="add">
          <ac:chgData name="Vividha Chaudhari" userId="S::z1975836@students.niu.edu::ac830ddb-30ba-4365-a9e3-8bd2a8fdb4a9" providerId="AD" clId="Web-{763B41DE-5064-4A64-BF5F-476DE75CF116}" dt="2023-11-28T14:04:13.769" v="280"/>
          <ac:spMkLst>
            <pc:docMk/>
            <pc:sldMk cId="261432297" sldId="262"/>
            <ac:spMk id="42" creationId="{DB66C9CD-6BF4-44CA-8078-0BB819080761}"/>
          </ac:spMkLst>
        </pc:spChg>
        <pc:grpChg chg="add del">
          <ac:chgData name="Vividha Chaudhari" userId="S::z1975836@students.niu.edu::ac830ddb-30ba-4365-a9e3-8bd2a8fdb4a9" providerId="AD" clId="Web-{763B41DE-5064-4A64-BF5F-476DE75CF116}" dt="2023-11-28T14:04:13.769" v="280"/>
          <ac:grpSpMkLst>
            <pc:docMk/>
            <pc:sldMk cId="261432297" sldId="262"/>
            <ac:grpSpMk id="11" creationId="{9494E066-0146-46E9-BAF1-C33240ABA294}"/>
          </ac:grpSpMkLst>
        </pc:grpChg>
        <pc:grpChg chg="add del">
          <ac:chgData name="Vividha Chaudhari" userId="S::z1975836@students.niu.edu::ac830ddb-30ba-4365-a9e3-8bd2a8fdb4a9" providerId="AD" clId="Web-{763B41DE-5064-4A64-BF5F-476DE75CF116}" dt="2023-11-28T14:04:13.769" v="280"/>
          <ac:grpSpMkLst>
            <pc:docMk/>
            <pc:sldMk cId="261432297" sldId="262"/>
            <ac:grpSpMk id="19" creationId="{50F37AA1-A09B-4E28-987B-38E5060E1BAE}"/>
          </ac:grpSpMkLst>
        </pc:grpChg>
        <pc:picChg chg="add mod ord">
          <ac:chgData name="Vividha Chaudhari" userId="S::z1975836@students.niu.edu::ac830ddb-30ba-4365-a9e3-8bd2a8fdb4a9" providerId="AD" clId="Web-{763B41DE-5064-4A64-BF5F-476DE75CF116}" dt="2023-11-28T14:04:13.769" v="280"/>
          <ac:picMkLst>
            <pc:docMk/>
            <pc:sldMk cId="261432297" sldId="262"/>
            <ac:picMk id="4" creationId="{04571C39-9F2E-72E5-EF97-0447583A35FF}"/>
          </ac:picMkLst>
        </pc:picChg>
        <pc:cxnChg chg="add del">
          <ac:chgData name="Vividha Chaudhari" userId="S::z1975836@students.niu.edu::ac830ddb-30ba-4365-a9e3-8bd2a8fdb4a9" providerId="AD" clId="Web-{763B41DE-5064-4A64-BF5F-476DE75CF116}" dt="2023-11-28T14:04:13.769" v="280"/>
          <ac:cxnSpMkLst>
            <pc:docMk/>
            <pc:sldMk cId="261432297" sldId="262"/>
            <ac:cxnSpMk id="9" creationId="{AE0C0B2A-3FD1-4235-A16E-0ED1E028A93E}"/>
          </ac:cxnSpMkLst>
        </pc:cxnChg>
        <pc:cxnChg chg="add del">
          <ac:chgData name="Vividha Chaudhari" userId="S::z1975836@students.niu.edu::ac830ddb-30ba-4365-a9e3-8bd2a8fdb4a9" providerId="AD" clId="Web-{763B41DE-5064-4A64-BF5F-476DE75CF116}" dt="2023-11-28T14:04:13.769" v="280"/>
          <ac:cxnSpMkLst>
            <pc:docMk/>
            <pc:sldMk cId="261432297" sldId="262"/>
            <ac:cxnSpMk id="31" creationId="{4E653B57-2620-424D-ADAF-60975D8F8C5C}"/>
          </ac:cxnSpMkLst>
        </pc:cxnChg>
        <pc:cxnChg chg="add del">
          <ac:chgData name="Vividha Chaudhari" userId="S::z1975836@students.niu.edu::ac830ddb-30ba-4365-a9e3-8bd2a8fdb4a9" providerId="AD" clId="Web-{763B41DE-5064-4A64-BF5F-476DE75CF116}" dt="2023-11-28T14:04:13.769" v="279"/>
          <ac:cxnSpMkLst>
            <pc:docMk/>
            <pc:sldMk cId="261432297" sldId="262"/>
            <ac:cxnSpMk id="38" creationId="{76D745DA-D03E-47A2-9936-01C39D51A469}"/>
          </ac:cxnSpMkLst>
        </pc:cxnChg>
        <pc:cxnChg chg="add">
          <ac:chgData name="Vividha Chaudhari" userId="S::z1975836@students.niu.edu::ac830ddb-30ba-4365-a9e3-8bd2a8fdb4a9" providerId="AD" clId="Web-{763B41DE-5064-4A64-BF5F-476DE75CF116}" dt="2023-11-28T14:04:13.769" v="280"/>
          <ac:cxnSpMkLst>
            <pc:docMk/>
            <pc:sldMk cId="261432297" sldId="262"/>
            <ac:cxnSpMk id="43" creationId="{CC9CF63D-A2A3-4ECF-BC53-4B0D56918FB4}"/>
          </ac:cxnSpMkLst>
        </pc:cxnChg>
      </pc:sldChg>
      <pc:sldChg chg="del">
        <pc:chgData name="Vividha Chaudhari" userId="S::z1975836@students.niu.edu::ac830ddb-30ba-4365-a9e3-8bd2a8fdb4a9" providerId="AD" clId="Web-{763B41DE-5064-4A64-BF5F-476DE75CF116}" dt="2023-11-28T14:50:23.723" v="676"/>
        <pc:sldMkLst>
          <pc:docMk/>
          <pc:sldMk cId="3987678127" sldId="263"/>
        </pc:sldMkLst>
      </pc:sldChg>
      <pc:sldChg chg="modSp">
        <pc:chgData name="Vividha Chaudhari" userId="S::z1975836@students.niu.edu::ac830ddb-30ba-4365-a9e3-8bd2a8fdb4a9" providerId="AD" clId="Web-{763B41DE-5064-4A64-BF5F-476DE75CF116}" dt="2023-11-28T14:53:22.711" v="690" actId="1076"/>
        <pc:sldMkLst>
          <pc:docMk/>
          <pc:sldMk cId="976039504" sldId="264"/>
        </pc:sldMkLst>
        <pc:spChg chg="mod">
          <ac:chgData name="Vividha Chaudhari" userId="S::z1975836@students.niu.edu::ac830ddb-30ba-4365-a9e3-8bd2a8fdb4a9" providerId="AD" clId="Web-{763B41DE-5064-4A64-BF5F-476DE75CF116}" dt="2023-11-28T14:53:19.118" v="689" actId="1076"/>
          <ac:spMkLst>
            <pc:docMk/>
            <pc:sldMk cId="976039504" sldId="264"/>
            <ac:spMk id="2" creationId="{080C02FA-569D-8BF4-7B20-0ABE4AD6C6D8}"/>
          </ac:spMkLst>
        </pc:spChg>
        <pc:spChg chg="mod">
          <ac:chgData name="Vividha Chaudhari" userId="S::z1975836@students.niu.edu::ac830ddb-30ba-4365-a9e3-8bd2a8fdb4a9" providerId="AD" clId="Web-{763B41DE-5064-4A64-BF5F-476DE75CF116}" dt="2023-11-28T14:53:22.711" v="690" actId="1076"/>
          <ac:spMkLst>
            <pc:docMk/>
            <pc:sldMk cId="976039504" sldId="264"/>
            <ac:spMk id="3" creationId="{29E4BD73-FC00-7603-5DAB-6471A44EF585}"/>
          </ac:spMkLst>
        </pc:spChg>
      </pc:sldChg>
      <pc:sldChg chg="addSp delSp modSp new mod setBg">
        <pc:chgData name="Vividha Chaudhari" userId="S::z1975836@students.niu.edu::ac830ddb-30ba-4365-a9e3-8bd2a8fdb4a9" providerId="AD" clId="Web-{763B41DE-5064-4A64-BF5F-476DE75CF116}" dt="2023-11-28T13:59:51.810" v="247" actId="20577"/>
        <pc:sldMkLst>
          <pc:docMk/>
          <pc:sldMk cId="2661437090" sldId="265"/>
        </pc:sldMkLst>
        <pc:spChg chg="mod">
          <ac:chgData name="Vividha Chaudhari" userId="S::z1975836@students.niu.edu::ac830ddb-30ba-4365-a9e3-8bd2a8fdb4a9" providerId="AD" clId="Web-{763B41DE-5064-4A64-BF5F-476DE75CF116}" dt="2023-11-28T13:59:51.810" v="247" actId="20577"/>
          <ac:spMkLst>
            <pc:docMk/>
            <pc:sldMk cId="2661437090" sldId="265"/>
            <ac:spMk id="2" creationId="{06F46243-46EC-732B-2E74-EAAC9F599557}"/>
          </ac:spMkLst>
        </pc:spChg>
        <pc:spChg chg="mod">
          <ac:chgData name="Vividha Chaudhari" userId="S::z1975836@students.niu.edu::ac830ddb-30ba-4365-a9e3-8bd2a8fdb4a9" providerId="AD" clId="Web-{763B41DE-5064-4A64-BF5F-476DE75CF116}" dt="2023-11-28T13:34:59.245" v="62" actId="20577"/>
          <ac:spMkLst>
            <pc:docMk/>
            <pc:sldMk cId="2661437090" sldId="265"/>
            <ac:spMk id="3" creationId="{63A9288D-7353-DABB-A171-98C1D0E46631}"/>
          </ac:spMkLst>
        </pc:spChg>
        <pc:spChg chg="add">
          <ac:chgData name="Vividha Chaudhari" userId="S::z1975836@students.niu.edu::ac830ddb-30ba-4365-a9e3-8bd2a8fdb4a9" providerId="AD" clId="Web-{763B41DE-5064-4A64-BF5F-476DE75CF116}" dt="2023-11-28T02:10:01.899" v="40"/>
          <ac:spMkLst>
            <pc:docMk/>
            <pc:sldMk cId="2661437090" sldId="265"/>
            <ac:spMk id="9" creationId="{3268346D-5E77-4906-AC8D-57FB88F111CD}"/>
          </ac:spMkLst>
        </pc:spChg>
        <pc:picChg chg="add del mod">
          <ac:chgData name="Vividha Chaudhari" userId="S::z1975836@students.niu.edu::ac830ddb-30ba-4365-a9e3-8bd2a8fdb4a9" providerId="AD" clId="Web-{763B41DE-5064-4A64-BF5F-476DE75CF116}" dt="2023-11-28T13:33:51.259" v="58"/>
          <ac:picMkLst>
            <pc:docMk/>
            <pc:sldMk cId="2661437090" sldId="265"/>
            <ac:picMk id="5" creationId="{D0E4C689-F114-68DB-9C98-EB53E70AE010}"/>
          </ac:picMkLst>
        </pc:picChg>
        <pc:cxnChg chg="add">
          <ac:chgData name="Vividha Chaudhari" userId="S::z1975836@students.niu.edu::ac830ddb-30ba-4365-a9e3-8bd2a8fdb4a9" providerId="AD" clId="Web-{763B41DE-5064-4A64-BF5F-476DE75CF116}" dt="2023-11-28T02:10:01.899" v="40"/>
          <ac:cxnSpMkLst>
            <pc:docMk/>
            <pc:sldMk cId="2661437090" sldId="265"/>
            <ac:cxnSpMk id="11" creationId="{4CBC1FDF-AE13-4731-B38F-2761BDFDBB0E}"/>
          </ac:cxnSpMkLst>
        </pc:cxnChg>
      </pc:sldChg>
      <pc:sldChg chg="addSp delSp modSp new mod setBg addAnim">
        <pc:chgData name="Vividha Chaudhari" userId="S::z1975836@students.niu.edu::ac830ddb-30ba-4365-a9e3-8bd2a8fdb4a9" providerId="AD" clId="Web-{763B41DE-5064-4A64-BF5F-476DE75CF116}" dt="2023-11-28T14:54:01.884" v="693"/>
        <pc:sldMkLst>
          <pc:docMk/>
          <pc:sldMk cId="2468276740" sldId="266"/>
        </pc:sldMkLst>
        <pc:spChg chg="mod">
          <ac:chgData name="Vividha Chaudhari" userId="S::z1975836@students.niu.edu::ac830ddb-30ba-4365-a9e3-8bd2a8fdb4a9" providerId="AD" clId="Web-{763B41DE-5064-4A64-BF5F-476DE75CF116}" dt="2023-11-28T14:54:01.884" v="692"/>
          <ac:spMkLst>
            <pc:docMk/>
            <pc:sldMk cId="2468276740" sldId="266"/>
            <ac:spMk id="2" creationId="{65E038E2-56C2-49AF-BBF1-DD7F1C1037C3}"/>
          </ac:spMkLst>
        </pc:spChg>
        <pc:spChg chg="del">
          <ac:chgData name="Vividha Chaudhari" userId="S::z1975836@students.niu.edu::ac830ddb-30ba-4365-a9e3-8bd2a8fdb4a9" providerId="AD" clId="Web-{763B41DE-5064-4A64-BF5F-476DE75CF116}" dt="2023-11-28T14:53:49.228" v="691"/>
          <ac:spMkLst>
            <pc:docMk/>
            <pc:sldMk cId="2468276740" sldId="266"/>
            <ac:spMk id="3" creationId="{376CCB60-2C4A-7F12-C5F5-A245634B45B6}"/>
          </ac:spMkLst>
        </pc:spChg>
        <pc:spChg chg="add">
          <ac:chgData name="Vividha Chaudhari" userId="S::z1975836@students.niu.edu::ac830ddb-30ba-4365-a9e3-8bd2a8fdb4a9" providerId="AD" clId="Web-{763B41DE-5064-4A64-BF5F-476DE75CF116}" dt="2023-11-28T14:54:01.884" v="692"/>
          <ac:spMkLst>
            <pc:docMk/>
            <pc:sldMk cId="2468276740" sldId="266"/>
            <ac:spMk id="16" creationId="{1F4CD6D0-88B6-45F4-AC60-54587D3C92A0}"/>
          </ac:spMkLst>
        </pc:spChg>
        <pc:spChg chg="add">
          <ac:chgData name="Vividha Chaudhari" userId="S::z1975836@students.niu.edu::ac830ddb-30ba-4365-a9e3-8bd2a8fdb4a9" providerId="AD" clId="Web-{763B41DE-5064-4A64-BF5F-476DE75CF116}" dt="2023-11-28T14:54:01.884" v="692"/>
          <ac:spMkLst>
            <pc:docMk/>
            <pc:sldMk cId="2468276740" sldId="266"/>
            <ac:spMk id="18" creationId="{DCFCE6BC-4706-49A2-816A-A44669F98A30}"/>
          </ac:spMkLst>
        </pc:spChg>
        <pc:grpChg chg="add">
          <ac:chgData name="Vividha Chaudhari" userId="S::z1975836@students.niu.edu::ac830ddb-30ba-4365-a9e3-8bd2a8fdb4a9" providerId="AD" clId="Web-{763B41DE-5064-4A64-BF5F-476DE75CF116}" dt="2023-11-28T14:54:01.884" v="692"/>
          <ac:grpSpMkLst>
            <pc:docMk/>
            <pc:sldMk cId="2468276740" sldId="266"/>
            <ac:grpSpMk id="10" creationId="{9494E066-0146-46E9-BAF1-C33240ABA294}"/>
          </ac:grpSpMkLst>
        </pc:grpChg>
        <pc:picChg chg="add">
          <ac:chgData name="Vividha Chaudhari" userId="S::z1975836@students.niu.edu::ac830ddb-30ba-4365-a9e3-8bd2a8fdb4a9" providerId="AD" clId="Web-{763B41DE-5064-4A64-BF5F-476DE75CF116}" dt="2023-11-28T14:54:01.884" v="692"/>
          <ac:picMkLst>
            <pc:docMk/>
            <pc:sldMk cId="2468276740" sldId="266"/>
            <ac:picMk id="4" creationId="{18D49AEF-B4C3-3599-376C-B7C13AFD6F91}"/>
          </ac:picMkLst>
        </pc:picChg>
        <pc:cxnChg chg="add">
          <ac:chgData name="Vividha Chaudhari" userId="S::z1975836@students.niu.edu::ac830ddb-30ba-4365-a9e3-8bd2a8fdb4a9" providerId="AD" clId="Web-{763B41DE-5064-4A64-BF5F-476DE75CF116}" dt="2023-11-28T14:54:01.884" v="692"/>
          <ac:cxnSpMkLst>
            <pc:docMk/>
            <pc:sldMk cId="2468276740" sldId="266"/>
            <ac:cxnSpMk id="8" creationId="{AE0C0B2A-3FD1-4235-A16E-0ED1E028A93E}"/>
          </ac:cxnSpMkLst>
        </pc:cxnChg>
        <pc:cxnChg chg="add">
          <ac:chgData name="Vividha Chaudhari" userId="S::z1975836@students.niu.edu::ac830ddb-30ba-4365-a9e3-8bd2a8fdb4a9" providerId="AD" clId="Web-{763B41DE-5064-4A64-BF5F-476DE75CF116}" dt="2023-11-28T14:54:01.884" v="692"/>
          <ac:cxnSpMkLst>
            <pc:docMk/>
            <pc:sldMk cId="2468276740" sldId="266"/>
            <ac:cxnSpMk id="20" creationId="{9E7C23BC-DAA6-40E1-8166-B8C4439D1430}"/>
          </ac:cxnSpMkLst>
        </pc:cxnChg>
      </pc:sldChg>
      <pc:sldChg chg="addSp delSp modSp new mod setBg">
        <pc:chgData name="Vividha Chaudhari" userId="S::z1975836@students.niu.edu::ac830ddb-30ba-4365-a9e3-8bd2a8fdb4a9" providerId="AD" clId="Web-{763B41DE-5064-4A64-BF5F-476DE75CF116}" dt="2023-11-28T14:01:45.125" v="269" actId="20577"/>
        <pc:sldMkLst>
          <pc:docMk/>
          <pc:sldMk cId="4007317285" sldId="267"/>
        </pc:sldMkLst>
        <pc:spChg chg="mod">
          <ac:chgData name="Vividha Chaudhari" userId="S::z1975836@students.niu.edu::ac830ddb-30ba-4365-a9e3-8bd2a8fdb4a9" providerId="AD" clId="Web-{763B41DE-5064-4A64-BF5F-476DE75CF116}" dt="2023-11-28T14:01:12.843" v="258" actId="1076"/>
          <ac:spMkLst>
            <pc:docMk/>
            <pc:sldMk cId="4007317285" sldId="267"/>
            <ac:spMk id="2" creationId="{DA8A6BE2-43BD-9E3A-52E3-4E39D0FBCA7E}"/>
          </ac:spMkLst>
        </pc:spChg>
        <pc:spChg chg="del">
          <ac:chgData name="Vividha Chaudhari" userId="S::z1975836@students.niu.edu::ac830ddb-30ba-4365-a9e3-8bd2a8fdb4a9" providerId="AD" clId="Web-{763B41DE-5064-4A64-BF5F-476DE75CF116}" dt="2023-11-28T13:53:47.583" v="148"/>
          <ac:spMkLst>
            <pc:docMk/>
            <pc:sldMk cId="4007317285" sldId="267"/>
            <ac:spMk id="3" creationId="{CEA8C53B-CC04-3FB2-1592-399B5AF22B99}"/>
          </ac:spMkLst>
        </pc:spChg>
        <pc:spChg chg="add mod">
          <ac:chgData name="Vividha Chaudhari" userId="S::z1975836@students.niu.edu::ac830ddb-30ba-4365-a9e3-8bd2a8fdb4a9" providerId="AD" clId="Web-{763B41DE-5064-4A64-BF5F-476DE75CF116}" dt="2023-11-28T14:01:45.125" v="269" actId="20577"/>
          <ac:spMkLst>
            <pc:docMk/>
            <pc:sldMk cId="4007317285" sldId="267"/>
            <ac:spMk id="10" creationId="{E3D7433F-0E0A-BB61-2405-BF697BC0E315}"/>
          </ac:spMkLst>
        </pc:spChg>
        <pc:spChg chg="add">
          <ac:chgData name="Vividha Chaudhari" userId="S::z1975836@students.niu.edu::ac830ddb-30ba-4365-a9e3-8bd2a8fdb4a9" providerId="AD" clId="Web-{763B41DE-5064-4A64-BF5F-476DE75CF116}" dt="2023-11-28T13:54:11.458" v="156"/>
          <ac:spMkLst>
            <pc:docMk/>
            <pc:sldMk cId="4007317285" sldId="267"/>
            <ac:spMk id="17" creationId="{6FB613AD-00EA-4831-B6D3-32608400EFBD}"/>
          </ac:spMkLst>
        </pc:spChg>
        <pc:spChg chg="add del">
          <ac:chgData name="Vividha Chaudhari" userId="S::z1975836@students.niu.edu::ac830ddb-30ba-4365-a9e3-8bd2a8fdb4a9" providerId="AD" clId="Web-{763B41DE-5064-4A64-BF5F-476DE75CF116}" dt="2023-11-28T13:54:11.458" v="155"/>
          <ac:spMkLst>
            <pc:docMk/>
            <pc:sldMk cId="4007317285" sldId="267"/>
            <ac:spMk id="19" creationId="{3011B0B3-5679-4759-90B8-3B908C4CBD21}"/>
          </ac:spMkLst>
        </pc:spChg>
        <pc:spChg chg="add">
          <ac:chgData name="Vividha Chaudhari" userId="S::z1975836@students.niu.edu::ac830ddb-30ba-4365-a9e3-8bd2a8fdb4a9" providerId="AD" clId="Web-{763B41DE-5064-4A64-BF5F-476DE75CF116}" dt="2023-11-28T13:54:11.458" v="156"/>
          <ac:spMkLst>
            <pc:docMk/>
            <pc:sldMk cId="4007317285" sldId="267"/>
            <ac:spMk id="23" creationId="{EEE96A74-B62B-4642-AB22-7776A5F48CE7}"/>
          </ac:spMkLst>
        </pc:spChg>
        <pc:grpChg chg="add del">
          <ac:chgData name="Vividha Chaudhari" userId="S::z1975836@students.niu.edu::ac830ddb-30ba-4365-a9e3-8bd2a8fdb4a9" providerId="AD" clId="Web-{763B41DE-5064-4A64-BF5F-476DE75CF116}" dt="2023-11-28T13:54:11.458" v="155"/>
          <ac:grpSpMkLst>
            <pc:docMk/>
            <pc:sldMk cId="4007317285" sldId="267"/>
            <ac:grpSpMk id="13" creationId="{9494E066-0146-46E9-BAF1-C33240ABA294}"/>
          </ac:grpSpMkLst>
        </pc:grpChg>
        <pc:picChg chg="add mod ord">
          <ac:chgData name="Vividha Chaudhari" userId="S::z1975836@students.niu.edu::ac830ddb-30ba-4365-a9e3-8bd2a8fdb4a9" providerId="AD" clId="Web-{763B41DE-5064-4A64-BF5F-476DE75CF116}" dt="2023-11-28T13:55:12.850" v="179" actId="14100"/>
          <ac:picMkLst>
            <pc:docMk/>
            <pc:sldMk cId="4007317285" sldId="267"/>
            <ac:picMk id="4" creationId="{B4BD7A0A-7EBC-A2F0-CDAD-7F581CFCE1ED}"/>
          </ac:picMkLst>
        </pc:picChg>
        <pc:picChg chg="add mod ord">
          <ac:chgData name="Vividha Chaudhari" userId="S::z1975836@students.niu.edu::ac830ddb-30ba-4365-a9e3-8bd2a8fdb4a9" providerId="AD" clId="Web-{763B41DE-5064-4A64-BF5F-476DE75CF116}" dt="2023-11-28T13:55:40.320" v="184" actId="14100"/>
          <ac:picMkLst>
            <pc:docMk/>
            <pc:sldMk cId="4007317285" sldId="267"/>
            <ac:picMk id="5" creationId="{68F1DB39-9EAA-A06D-B0BD-A643789ED1A1}"/>
          </ac:picMkLst>
        </pc:picChg>
        <pc:picChg chg="add mod">
          <ac:chgData name="Vividha Chaudhari" userId="S::z1975836@students.niu.edu::ac830ddb-30ba-4365-a9e3-8bd2a8fdb4a9" providerId="AD" clId="Web-{763B41DE-5064-4A64-BF5F-476DE75CF116}" dt="2023-11-28T13:55:49.851" v="186" actId="14100"/>
          <ac:picMkLst>
            <pc:docMk/>
            <pc:sldMk cId="4007317285" sldId="267"/>
            <ac:picMk id="6" creationId="{9412C643-88B5-AB03-B58F-5D849A05CAB0}"/>
          </ac:picMkLst>
        </pc:picChg>
        <pc:picChg chg="add del mod">
          <ac:chgData name="Vividha Chaudhari" userId="S::z1975836@students.niu.edu::ac830ddb-30ba-4365-a9e3-8bd2a8fdb4a9" providerId="AD" clId="Web-{763B41DE-5064-4A64-BF5F-476DE75CF116}" dt="2023-11-28T13:56:10.164" v="189"/>
          <ac:picMkLst>
            <pc:docMk/>
            <pc:sldMk cId="4007317285" sldId="267"/>
            <ac:picMk id="7" creationId="{A81D8563-0568-356C-9F70-3761C481D439}"/>
          </ac:picMkLst>
        </pc:picChg>
        <pc:cxnChg chg="add del">
          <ac:chgData name="Vividha Chaudhari" userId="S::z1975836@students.niu.edu::ac830ddb-30ba-4365-a9e3-8bd2a8fdb4a9" providerId="AD" clId="Web-{763B41DE-5064-4A64-BF5F-476DE75CF116}" dt="2023-11-28T13:54:11.458" v="155"/>
          <ac:cxnSpMkLst>
            <pc:docMk/>
            <pc:sldMk cId="4007317285" sldId="267"/>
            <ac:cxnSpMk id="11" creationId="{AE0C0B2A-3FD1-4235-A16E-0ED1E028A93E}"/>
          </ac:cxnSpMkLst>
        </pc:cxnChg>
        <pc:cxnChg chg="add">
          <ac:chgData name="Vividha Chaudhari" userId="S::z1975836@students.niu.edu::ac830ddb-30ba-4365-a9e3-8bd2a8fdb4a9" providerId="AD" clId="Web-{763B41DE-5064-4A64-BF5F-476DE75CF116}" dt="2023-11-28T13:54:11.458" v="156"/>
          <ac:cxnSpMkLst>
            <pc:docMk/>
            <pc:sldMk cId="4007317285" sldId="267"/>
            <ac:cxnSpMk id="15" creationId="{3A513CAD-9784-4D35-BAF9-1F7DDD697BDB}"/>
          </ac:cxnSpMkLst>
        </pc:cxnChg>
        <pc:cxnChg chg="add del">
          <ac:chgData name="Vividha Chaudhari" userId="S::z1975836@students.niu.edu::ac830ddb-30ba-4365-a9e3-8bd2a8fdb4a9" providerId="AD" clId="Web-{763B41DE-5064-4A64-BF5F-476DE75CF116}" dt="2023-11-28T13:54:11.458" v="155"/>
          <ac:cxnSpMkLst>
            <pc:docMk/>
            <pc:sldMk cId="4007317285" sldId="267"/>
            <ac:cxnSpMk id="21" creationId="{32E97E5C-7A5F-424E-AAE4-654396E90799}"/>
          </ac:cxnSpMkLst>
        </pc:cxnChg>
      </pc:sldChg>
      <pc:sldChg chg="addSp delSp modSp new mod setBg">
        <pc:chgData name="Vividha Chaudhari" userId="S::z1975836@students.niu.edu::ac830ddb-30ba-4365-a9e3-8bd2a8fdb4a9" providerId="AD" clId="Web-{763B41DE-5064-4A64-BF5F-476DE75CF116}" dt="2023-11-28T14:06:10.975" v="297" actId="20577"/>
        <pc:sldMkLst>
          <pc:docMk/>
          <pc:sldMk cId="1636385666" sldId="268"/>
        </pc:sldMkLst>
        <pc:spChg chg="mod">
          <ac:chgData name="Vividha Chaudhari" userId="S::z1975836@students.niu.edu::ac830ddb-30ba-4365-a9e3-8bd2a8fdb4a9" providerId="AD" clId="Web-{763B41DE-5064-4A64-BF5F-476DE75CF116}" dt="2023-11-28T14:06:10.975" v="297" actId="20577"/>
          <ac:spMkLst>
            <pc:docMk/>
            <pc:sldMk cId="1636385666" sldId="268"/>
            <ac:spMk id="2" creationId="{9C22962F-2C6D-84CB-BCDA-D6EA1FEEF1EE}"/>
          </ac:spMkLst>
        </pc:spChg>
        <pc:spChg chg="mod">
          <ac:chgData name="Vividha Chaudhari" userId="S::z1975836@students.niu.edu::ac830ddb-30ba-4365-a9e3-8bd2a8fdb4a9" providerId="AD" clId="Web-{763B41DE-5064-4A64-BF5F-476DE75CF116}" dt="2023-11-28T14:06:04.115" v="296"/>
          <ac:spMkLst>
            <pc:docMk/>
            <pc:sldMk cId="1636385666" sldId="268"/>
            <ac:spMk id="3" creationId="{0E7ECC39-7B4A-7712-B696-63DCD4E9BD9D}"/>
          </ac:spMkLst>
        </pc:spChg>
        <pc:spChg chg="add del">
          <ac:chgData name="Vividha Chaudhari" userId="S::z1975836@students.niu.edu::ac830ddb-30ba-4365-a9e3-8bd2a8fdb4a9" providerId="AD" clId="Web-{763B41DE-5064-4A64-BF5F-476DE75CF116}" dt="2023-11-28T14:05:57.193" v="293"/>
          <ac:spMkLst>
            <pc:docMk/>
            <pc:sldMk cId="1636385666" sldId="268"/>
            <ac:spMk id="10" creationId="{DB66C9CD-6BF4-44CA-8078-0BB819080761}"/>
          </ac:spMkLst>
        </pc:spChg>
        <pc:spChg chg="add del">
          <ac:chgData name="Vividha Chaudhari" userId="S::z1975836@students.niu.edu::ac830ddb-30ba-4365-a9e3-8bd2a8fdb4a9" providerId="AD" clId="Web-{763B41DE-5064-4A64-BF5F-476DE75CF116}" dt="2023-11-28T14:06:04.115" v="295"/>
          <ac:spMkLst>
            <pc:docMk/>
            <pc:sldMk cId="1636385666" sldId="268"/>
            <ac:spMk id="14" creationId="{1AEB7F98-32EC-40D3-89EE-C8433023163A}"/>
          </ac:spMkLst>
        </pc:spChg>
        <pc:spChg chg="add">
          <ac:chgData name="Vividha Chaudhari" userId="S::z1975836@students.niu.edu::ac830ddb-30ba-4365-a9e3-8bd2a8fdb4a9" providerId="AD" clId="Web-{763B41DE-5064-4A64-BF5F-476DE75CF116}" dt="2023-11-28T14:06:04.115" v="296"/>
          <ac:spMkLst>
            <pc:docMk/>
            <pc:sldMk cId="1636385666" sldId="268"/>
            <ac:spMk id="17" creationId="{DB66C9CD-6BF4-44CA-8078-0BB819080761}"/>
          </ac:spMkLst>
        </pc:spChg>
        <pc:picChg chg="add mod">
          <ac:chgData name="Vividha Chaudhari" userId="S::z1975836@students.niu.edu::ac830ddb-30ba-4365-a9e3-8bd2a8fdb4a9" providerId="AD" clId="Web-{763B41DE-5064-4A64-BF5F-476DE75CF116}" dt="2023-11-28T14:06:04.115" v="296"/>
          <ac:picMkLst>
            <pc:docMk/>
            <pc:sldMk cId="1636385666" sldId="268"/>
            <ac:picMk id="4" creationId="{07353F89-B9ED-99DA-608D-96D100DCA9A0}"/>
          </ac:picMkLst>
        </pc:picChg>
        <pc:picChg chg="add mod">
          <ac:chgData name="Vividha Chaudhari" userId="S::z1975836@students.niu.edu::ac830ddb-30ba-4365-a9e3-8bd2a8fdb4a9" providerId="AD" clId="Web-{763B41DE-5064-4A64-BF5F-476DE75CF116}" dt="2023-11-28T14:06:04.115" v="296"/>
          <ac:picMkLst>
            <pc:docMk/>
            <pc:sldMk cId="1636385666" sldId="268"/>
            <ac:picMk id="5" creationId="{F3D8B6AA-49E1-7DD1-C7C4-D8E49F08FD7D}"/>
          </ac:picMkLst>
        </pc:picChg>
        <pc:cxnChg chg="add del">
          <ac:chgData name="Vividha Chaudhari" userId="S::z1975836@students.niu.edu::ac830ddb-30ba-4365-a9e3-8bd2a8fdb4a9" providerId="AD" clId="Web-{763B41DE-5064-4A64-BF5F-476DE75CF116}" dt="2023-11-28T14:05:57.193" v="293"/>
          <ac:cxnSpMkLst>
            <pc:docMk/>
            <pc:sldMk cId="1636385666" sldId="268"/>
            <ac:cxnSpMk id="12" creationId="{CC9CF63D-A2A3-4ECF-BC53-4B0D56918FB4}"/>
          </ac:cxnSpMkLst>
        </pc:cxnChg>
        <pc:cxnChg chg="add del">
          <ac:chgData name="Vividha Chaudhari" userId="S::z1975836@students.niu.edu::ac830ddb-30ba-4365-a9e3-8bd2a8fdb4a9" providerId="AD" clId="Web-{763B41DE-5064-4A64-BF5F-476DE75CF116}" dt="2023-11-28T14:06:04.115" v="295"/>
          <ac:cxnSpMkLst>
            <pc:docMk/>
            <pc:sldMk cId="1636385666" sldId="268"/>
            <ac:cxnSpMk id="15" creationId="{D19D3D85-BD04-474B-9171-6EF20DA93324}"/>
          </ac:cxnSpMkLst>
        </pc:cxnChg>
        <pc:cxnChg chg="add">
          <ac:chgData name="Vividha Chaudhari" userId="S::z1975836@students.niu.edu::ac830ddb-30ba-4365-a9e3-8bd2a8fdb4a9" providerId="AD" clId="Web-{763B41DE-5064-4A64-BF5F-476DE75CF116}" dt="2023-11-28T14:06:04.115" v="296"/>
          <ac:cxnSpMkLst>
            <pc:docMk/>
            <pc:sldMk cId="1636385666" sldId="268"/>
            <ac:cxnSpMk id="18" creationId="{CC9CF63D-A2A3-4ECF-BC53-4B0D56918FB4}"/>
          </ac:cxnSpMkLst>
        </pc:cxnChg>
      </pc:sldChg>
      <pc:sldChg chg="addSp modSp new mod setBg">
        <pc:chgData name="Vividha Chaudhari" userId="S::z1975836@students.niu.edu::ac830ddb-30ba-4365-a9e3-8bd2a8fdb4a9" providerId="AD" clId="Web-{763B41DE-5064-4A64-BF5F-476DE75CF116}" dt="2023-11-28T14:07:20.789" v="309"/>
        <pc:sldMkLst>
          <pc:docMk/>
          <pc:sldMk cId="533117512" sldId="269"/>
        </pc:sldMkLst>
        <pc:spChg chg="mod">
          <ac:chgData name="Vividha Chaudhari" userId="S::z1975836@students.niu.edu::ac830ddb-30ba-4365-a9e3-8bd2a8fdb4a9" providerId="AD" clId="Web-{763B41DE-5064-4A64-BF5F-476DE75CF116}" dt="2023-11-28T14:07:20.789" v="309"/>
          <ac:spMkLst>
            <pc:docMk/>
            <pc:sldMk cId="533117512" sldId="269"/>
            <ac:spMk id="2" creationId="{77E85F97-3C31-E66E-0D06-9A38E46B2CFE}"/>
          </ac:spMkLst>
        </pc:spChg>
        <pc:spChg chg="mod">
          <ac:chgData name="Vividha Chaudhari" userId="S::z1975836@students.niu.edu::ac830ddb-30ba-4365-a9e3-8bd2a8fdb4a9" providerId="AD" clId="Web-{763B41DE-5064-4A64-BF5F-476DE75CF116}" dt="2023-11-28T14:07:20.789" v="309"/>
          <ac:spMkLst>
            <pc:docMk/>
            <pc:sldMk cId="533117512" sldId="269"/>
            <ac:spMk id="3" creationId="{CBF8D2F6-F253-58F0-E70C-BCEEEF40866C}"/>
          </ac:spMkLst>
        </pc:spChg>
        <pc:spChg chg="add">
          <ac:chgData name="Vividha Chaudhari" userId="S::z1975836@students.niu.edu::ac830ddb-30ba-4365-a9e3-8bd2a8fdb4a9" providerId="AD" clId="Web-{763B41DE-5064-4A64-BF5F-476DE75CF116}" dt="2023-11-28T14:07:20.789" v="309"/>
          <ac:spMkLst>
            <pc:docMk/>
            <pc:sldMk cId="533117512" sldId="269"/>
            <ac:spMk id="9" creationId="{DB66C9CD-6BF4-44CA-8078-0BB819080761}"/>
          </ac:spMkLst>
        </pc:spChg>
        <pc:picChg chg="add mod">
          <ac:chgData name="Vividha Chaudhari" userId="S::z1975836@students.niu.edu::ac830ddb-30ba-4365-a9e3-8bd2a8fdb4a9" providerId="AD" clId="Web-{763B41DE-5064-4A64-BF5F-476DE75CF116}" dt="2023-11-28T14:07:20.789" v="309"/>
          <ac:picMkLst>
            <pc:docMk/>
            <pc:sldMk cId="533117512" sldId="269"/>
            <ac:picMk id="4" creationId="{300CBEA0-1FDC-0749-5A86-655B218B84FF}"/>
          </ac:picMkLst>
        </pc:picChg>
        <pc:cxnChg chg="add">
          <ac:chgData name="Vividha Chaudhari" userId="S::z1975836@students.niu.edu::ac830ddb-30ba-4365-a9e3-8bd2a8fdb4a9" providerId="AD" clId="Web-{763B41DE-5064-4A64-BF5F-476DE75CF116}" dt="2023-11-28T14:07:20.789" v="309"/>
          <ac:cxnSpMkLst>
            <pc:docMk/>
            <pc:sldMk cId="533117512" sldId="269"/>
            <ac:cxnSpMk id="11" creationId="{CC9CF63D-A2A3-4ECF-BC53-4B0D56918FB4}"/>
          </ac:cxnSpMkLst>
        </pc:cxnChg>
      </pc:sldChg>
      <pc:sldChg chg="addSp delSp modSp new mod setBg">
        <pc:chgData name="Vividha Chaudhari" userId="S::z1975836@students.niu.edu::ac830ddb-30ba-4365-a9e3-8bd2a8fdb4a9" providerId="AD" clId="Web-{763B41DE-5064-4A64-BF5F-476DE75CF116}" dt="2023-11-28T14:10:48.653" v="342" actId="1076"/>
        <pc:sldMkLst>
          <pc:docMk/>
          <pc:sldMk cId="723310251" sldId="270"/>
        </pc:sldMkLst>
        <pc:spChg chg="mod">
          <ac:chgData name="Vividha Chaudhari" userId="S::z1975836@students.niu.edu::ac830ddb-30ba-4365-a9e3-8bd2a8fdb4a9" providerId="AD" clId="Web-{763B41DE-5064-4A64-BF5F-476DE75CF116}" dt="2023-11-28T14:10:14.183" v="332"/>
          <ac:spMkLst>
            <pc:docMk/>
            <pc:sldMk cId="723310251" sldId="270"/>
            <ac:spMk id="2" creationId="{0D13B513-FDF3-3EA9-5971-02E3449B2968}"/>
          </ac:spMkLst>
        </pc:spChg>
        <pc:spChg chg="mod">
          <ac:chgData name="Vividha Chaudhari" userId="S::z1975836@students.niu.edu::ac830ddb-30ba-4365-a9e3-8bd2a8fdb4a9" providerId="AD" clId="Web-{763B41DE-5064-4A64-BF5F-476DE75CF116}" dt="2023-11-28T14:10:26.949" v="334" actId="20577"/>
          <ac:spMkLst>
            <pc:docMk/>
            <pc:sldMk cId="723310251" sldId="270"/>
            <ac:spMk id="3" creationId="{C4643F33-A935-1F4E-7FA0-547938206F2C}"/>
          </ac:spMkLst>
        </pc:spChg>
        <pc:spChg chg="add del">
          <ac:chgData name="Vividha Chaudhari" userId="S::z1975836@students.niu.edu::ac830ddb-30ba-4365-a9e3-8bd2a8fdb4a9" providerId="AD" clId="Web-{763B41DE-5064-4A64-BF5F-476DE75CF116}" dt="2023-11-28T14:10:14.168" v="331"/>
          <ac:spMkLst>
            <pc:docMk/>
            <pc:sldMk cId="723310251" sldId="270"/>
            <ac:spMk id="10" creationId="{DB66C9CD-6BF4-44CA-8078-0BB819080761}"/>
          </ac:spMkLst>
        </pc:spChg>
        <pc:spChg chg="add">
          <ac:chgData name="Vividha Chaudhari" userId="S::z1975836@students.niu.edu::ac830ddb-30ba-4365-a9e3-8bd2a8fdb4a9" providerId="AD" clId="Web-{763B41DE-5064-4A64-BF5F-476DE75CF116}" dt="2023-11-28T14:10:14.183" v="332"/>
          <ac:spMkLst>
            <pc:docMk/>
            <pc:sldMk cId="723310251" sldId="270"/>
            <ac:spMk id="14" creationId="{6FB613AD-00EA-4831-B6D3-32608400EFBD}"/>
          </ac:spMkLst>
        </pc:spChg>
        <pc:spChg chg="add">
          <ac:chgData name="Vividha Chaudhari" userId="S::z1975836@students.niu.edu::ac830ddb-30ba-4365-a9e3-8bd2a8fdb4a9" providerId="AD" clId="Web-{763B41DE-5064-4A64-BF5F-476DE75CF116}" dt="2023-11-28T14:10:14.183" v="332"/>
          <ac:spMkLst>
            <pc:docMk/>
            <pc:sldMk cId="723310251" sldId="270"/>
            <ac:spMk id="15" creationId="{EEE96A74-B62B-4642-AB22-7776A5F48CE7}"/>
          </ac:spMkLst>
        </pc:spChg>
        <pc:picChg chg="add mod ord">
          <ac:chgData name="Vividha Chaudhari" userId="S::z1975836@students.niu.edu::ac830ddb-30ba-4365-a9e3-8bd2a8fdb4a9" providerId="AD" clId="Web-{763B41DE-5064-4A64-BF5F-476DE75CF116}" dt="2023-11-28T14:10:48.653" v="342" actId="1076"/>
          <ac:picMkLst>
            <pc:docMk/>
            <pc:sldMk cId="723310251" sldId="270"/>
            <ac:picMk id="4" creationId="{E594741D-4070-B39E-D54F-677617E0BD33}"/>
          </ac:picMkLst>
        </pc:picChg>
        <pc:picChg chg="add mod">
          <ac:chgData name="Vividha Chaudhari" userId="S::z1975836@students.niu.edu::ac830ddb-30ba-4365-a9e3-8bd2a8fdb4a9" providerId="AD" clId="Web-{763B41DE-5064-4A64-BF5F-476DE75CF116}" dt="2023-11-28T14:10:40.418" v="339" actId="14100"/>
          <ac:picMkLst>
            <pc:docMk/>
            <pc:sldMk cId="723310251" sldId="270"/>
            <ac:picMk id="5" creationId="{564E8F5D-36A2-74C1-0E02-A66C8EC5350B}"/>
          </ac:picMkLst>
        </pc:picChg>
        <pc:cxnChg chg="add del">
          <ac:chgData name="Vividha Chaudhari" userId="S::z1975836@students.niu.edu::ac830ddb-30ba-4365-a9e3-8bd2a8fdb4a9" providerId="AD" clId="Web-{763B41DE-5064-4A64-BF5F-476DE75CF116}" dt="2023-11-28T14:10:14.168" v="331"/>
          <ac:cxnSpMkLst>
            <pc:docMk/>
            <pc:sldMk cId="723310251" sldId="270"/>
            <ac:cxnSpMk id="12" creationId="{CC9CF63D-A2A3-4ECF-BC53-4B0D56918FB4}"/>
          </ac:cxnSpMkLst>
        </pc:cxnChg>
        <pc:cxnChg chg="add">
          <ac:chgData name="Vividha Chaudhari" userId="S::z1975836@students.niu.edu::ac830ddb-30ba-4365-a9e3-8bd2a8fdb4a9" providerId="AD" clId="Web-{763B41DE-5064-4A64-BF5F-476DE75CF116}" dt="2023-11-28T14:10:14.183" v="332"/>
          <ac:cxnSpMkLst>
            <pc:docMk/>
            <pc:sldMk cId="723310251" sldId="270"/>
            <ac:cxnSpMk id="16" creationId="{3A513CAD-9784-4D35-BAF9-1F7DDD697BDB}"/>
          </ac:cxnSpMkLst>
        </pc:cxnChg>
      </pc:sldChg>
      <pc:sldChg chg="modSp new del">
        <pc:chgData name="Vividha Chaudhari" userId="S::z1975836@students.niu.edu::ac830ddb-30ba-4365-a9e3-8bd2a8fdb4a9" providerId="AD" clId="Web-{763B41DE-5064-4A64-BF5F-476DE75CF116}" dt="2023-11-28T14:08:29.994" v="316"/>
        <pc:sldMkLst>
          <pc:docMk/>
          <pc:sldMk cId="2513379116" sldId="270"/>
        </pc:sldMkLst>
        <pc:spChg chg="mod">
          <ac:chgData name="Vividha Chaudhari" userId="S::z1975836@students.niu.edu::ac830ddb-30ba-4365-a9e3-8bd2a8fdb4a9" providerId="AD" clId="Web-{763B41DE-5064-4A64-BF5F-476DE75CF116}" dt="2023-11-28T14:08:23.009" v="315" actId="20577"/>
          <ac:spMkLst>
            <pc:docMk/>
            <pc:sldMk cId="2513379116" sldId="270"/>
            <ac:spMk id="2" creationId="{CA1EDEF6-609A-F6B5-E2CC-B4224CF88380}"/>
          </ac:spMkLst>
        </pc:spChg>
      </pc:sldChg>
      <pc:sldChg chg="addSp delSp modSp new mod setBg">
        <pc:chgData name="Vividha Chaudhari" userId="S::z1975836@students.niu.edu::ac830ddb-30ba-4365-a9e3-8bd2a8fdb4a9" providerId="AD" clId="Web-{763B41DE-5064-4A64-BF5F-476DE75CF116}" dt="2023-11-28T14:17:03.021" v="413" actId="1076"/>
        <pc:sldMkLst>
          <pc:docMk/>
          <pc:sldMk cId="3873946743" sldId="271"/>
        </pc:sldMkLst>
        <pc:spChg chg="mod">
          <ac:chgData name="Vividha Chaudhari" userId="S::z1975836@students.niu.edu::ac830ddb-30ba-4365-a9e3-8bd2a8fdb4a9" providerId="AD" clId="Web-{763B41DE-5064-4A64-BF5F-476DE75CF116}" dt="2023-11-28T14:15:20.300" v="363"/>
          <ac:spMkLst>
            <pc:docMk/>
            <pc:sldMk cId="3873946743" sldId="271"/>
            <ac:spMk id="2" creationId="{CAC06311-F13B-44AE-4A65-66EE1D326810}"/>
          </ac:spMkLst>
        </pc:spChg>
        <pc:spChg chg="mod">
          <ac:chgData name="Vividha Chaudhari" userId="S::z1975836@students.niu.edu::ac830ddb-30ba-4365-a9e3-8bd2a8fdb4a9" providerId="AD" clId="Web-{763B41DE-5064-4A64-BF5F-476DE75CF116}" dt="2023-11-28T14:16:50.724" v="411" actId="20577"/>
          <ac:spMkLst>
            <pc:docMk/>
            <pc:sldMk cId="3873946743" sldId="271"/>
            <ac:spMk id="3" creationId="{DC2824B5-7429-2C88-4C5D-90B99872EF3E}"/>
          </ac:spMkLst>
        </pc:spChg>
        <pc:spChg chg="add del">
          <ac:chgData name="Vividha Chaudhari" userId="S::z1975836@students.niu.edu::ac830ddb-30ba-4365-a9e3-8bd2a8fdb4a9" providerId="AD" clId="Web-{763B41DE-5064-4A64-BF5F-476DE75CF116}" dt="2023-11-28T14:15:20.300" v="362"/>
          <ac:spMkLst>
            <pc:docMk/>
            <pc:sldMk cId="3873946743" sldId="271"/>
            <ac:spMk id="9" creationId="{DB66C9CD-6BF4-44CA-8078-0BB819080761}"/>
          </ac:spMkLst>
        </pc:spChg>
        <pc:spChg chg="add del">
          <ac:chgData name="Vividha Chaudhari" userId="S::z1975836@students.niu.edu::ac830ddb-30ba-4365-a9e3-8bd2a8fdb4a9" providerId="AD" clId="Web-{763B41DE-5064-4A64-BF5F-476DE75CF116}" dt="2023-11-28T14:15:20.300" v="362"/>
          <ac:spMkLst>
            <pc:docMk/>
            <pc:sldMk cId="3873946743" sldId="271"/>
            <ac:spMk id="13" creationId="{E95A6F56-5B66-4656-B01E-938834D6A329}"/>
          </ac:spMkLst>
        </pc:spChg>
        <pc:spChg chg="add">
          <ac:chgData name="Vividha Chaudhari" userId="S::z1975836@students.niu.edu::ac830ddb-30ba-4365-a9e3-8bd2a8fdb4a9" providerId="AD" clId="Web-{763B41DE-5064-4A64-BF5F-476DE75CF116}" dt="2023-11-28T14:15:20.300" v="363"/>
          <ac:spMkLst>
            <pc:docMk/>
            <pc:sldMk cId="3873946743" sldId="271"/>
            <ac:spMk id="15" creationId="{EEE96A74-B62B-4642-AB22-7776A5F48CE7}"/>
          </ac:spMkLst>
        </pc:spChg>
        <pc:picChg chg="add mod">
          <ac:chgData name="Vividha Chaudhari" userId="S::z1975836@students.niu.edu::ac830ddb-30ba-4365-a9e3-8bd2a8fdb4a9" providerId="AD" clId="Web-{763B41DE-5064-4A64-BF5F-476DE75CF116}" dt="2023-11-28T14:17:03.021" v="413" actId="1076"/>
          <ac:picMkLst>
            <pc:docMk/>
            <pc:sldMk cId="3873946743" sldId="271"/>
            <ac:picMk id="4" creationId="{59673CE1-6DBC-9220-716B-C9274547D6EC}"/>
          </ac:picMkLst>
        </pc:picChg>
        <pc:cxnChg chg="add del">
          <ac:chgData name="Vividha Chaudhari" userId="S::z1975836@students.niu.edu::ac830ddb-30ba-4365-a9e3-8bd2a8fdb4a9" providerId="AD" clId="Web-{763B41DE-5064-4A64-BF5F-476DE75CF116}" dt="2023-11-28T14:15:20.300" v="362"/>
          <ac:cxnSpMkLst>
            <pc:docMk/>
            <pc:sldMk cId="3873946743" sldId="271"/>
            <ac:cxnSpMk id="11" creationId="{76D745DA-D03E-47A2-9936-01C39D51A469}"/>
          </ac:cxnSpMkLst>
        </pc:cxnChg>
        <pc:cxnChg chg="add">
          <ac:chgData name="Vividha Chaudhari" userId="S::z1975836@students.niu.edu::ac830ddb-30ba-4365-a9e3-8bd2a8fdb4a9" providerId="AD" clId="Web-{763B41DE-5064-4A64-BF5F-476DE75CF116}" dt="2023-11-28T14:15:20.300" v="363"/>
          <ac:cxnSpMkLst>
            <pc:docMk/>
            <pc:sldMk cId="3873946743" sldId="271"/>
            <ac:cxnSpMk id="16" creationId="{3A513CAD-9784-4D35-BAF9-1F7DDD697BDB}"/>
          </ac:cxnSpMkLst>
        </pc:cxnChg>
      </pc:sldChg>
      <pc:sldChg chg="addSp delSp modSp new mod setBg">
        <pc:chgData name="Vividha Chaudhari" userId="S::z1975836@students.niu.edu::ac830ddb-30ba-4365-a9e3-8bd2a8fdb4a9" providerId="AD" clId="Web-{763B41DE-5064-4A64-BF5F-476DE75CF116}" dt="2023-11-28T14:20:10.119" v="434" actId="1076"/>
        <pc:sldMkLst>
          <pc:docMk/>
          <pc:sldMk cId="1497293280" sldId="272"/>
        </pc:sldMkLst>
        <pc:spChg chg="mod">
          <ac:chgData name="Vividha Chaudhari" userId="S::z1975836@students.niu.edu::ac830ddb-30ba-4365-a9e3-8bd2a8fdb4a9" providerId="AD" clId="Web-{763B41DE-5064-4A64-BF5F-476DE75CF116}" dt="2023-11-28T14:19:58.900" v="432" actId="1076"/>
          <ac:spMkLst>
            <pc:docMk/>
            <pc:sldMk cId="1497293280" sldId="272"/>
            <ac:spMk id="2" creationId="{4DBCD9C0-62F9-6EB0-48E8-3CC59E6E24AC}"/>
          </ac:spMkLst>
        </pc:spChg>
        <pc:spChg chg="mod">
          <ac:chgData name="Vividha Chaudhari" userId="S::z1975836@students.niu.edu::ac830ddb-30ba-4365-a9e3-8bd2a8fdb4a9" providerId="AD" clId="Web-{763B41DE-5064-4A64-BF5F-476DE75CF116}" dt="2023-11-28T14:19:34.196" v="430"/>
          <ac:spMkLst>
            <pc:docMk/>
            <pc:sldMk cId="1497293280" sldId="272"/>
            <ac:spMk id="3" creationId="{FFE7E69F-FA7A-1BA6-C18A-145E579E81CF}"/>
          </ac:spMkLst>
        </pc:spChg>
        <pc:spChg chg="add del">
          <ac:chgData name="Vividha Chaudhari" userId="S::z1975836@students.niu.edu::ac830ddb-30ba-4365-a9e3-8bd2a8fdb4a9" providerId="AD" clId="Web-{763B41DE-5064-4A64-BF5F-476DE75CF116}" dt="2023-11-28T14:19:14.696" v="423"/>
          <ac:spMkLst>
            <pc:docMk/>
            <pc:sldMk cId="1497293280" sldId="272"/>
            <ac:spMk id="9" creationId="{DB66C9CD-6BF4-44CA-8078-0BB819080761}"/>
          </ac:spMkLst>
        </pc:spChg>
        <pc:spChg chg="add del">
          <ac:chgData name="Vividha Chaudhari" userId="S::z1975836@students.niu.edu::ac830ddb-30ba-4365-a9e3-8bd2a8fdb4a9" providerId="AD" clId="Web-{763B41DE-5064-4A64-BF5F-476DE75CF116}" dt="2023-11-28T14:19:23.899" v="425"/>
          <ac:spMkLst>
            <pc:docMk/>
            <pc:sldMk cId="1497293280" sldId="272"/>
            <ac:spMk id="13" creationId="{EEE96A74-B62B-4642-AB22-7776A5F48CE7}"/>
          </ac:spMkLst>
        </pc:spChg>
        <pc:spChg chg="add del">
          <ac:chgData name="Vividha Chaudhari" userId="S::z1975836@students.niu.edu::ac830ddb-30ba-4365-a9e3-8bd2a8fdb4a9" providerId="AD" clId="Web-{763B41DE-5064-4A64-BF5F-476DE75CF116}" dt="2023-11-28T14:19:28.993" v="427"/>
          <ac:spMkLst>
            <pc:docMk/>
            <pc:sldMk cId="1497293280" sldId="272"/>
            <ac:spMk id="16" creationId="{DB66C9CD-6BF4-44CA-8078-0BB819080761}"/>
          </ac:spMkLst>
        </pc:spChg>
        <pc:spChg chg="add del">
          <ac:chgData name="Vividha Chaudhari" userId="S::z1975836@students.niu.edu::ac830ddb-30ba-4365-a9e3-8bd2a8fdb4a9" providerId="AD" clId="Web-{763B41DE-5064-4A64-BF5F-476DE75CF116}" dt="2023-11-28T14:19:34.181" v="429"/>
          <ac:spMkLst>
            <pc:docMk/>
            <pc:sldMk cId="1497293280" sldId="272"/>
            <ac:spMk id="18" creationId="{DB66C9CD-6BF4-44CA-8078-0BB819080761}"/>
          </ac:spMkLst>
        </pc:spChg>
        <pc:spChg chg="add del">
          <ac:chgData name="Vividha Chaudhari" userId="S::z1975836@students.niu.edu::ac830ddb-30ba-4365-a9e3-8bd2a8fdb4a9" providerId="AD" clId="Web-{763B41DE-5064-4A64-BF5F-476DE75CF116}" dt="2023-11-28T14:19:34.181" v="429"/>
          <ac:spMkLst>
            <pc:docMk/>
            <pc:sldMk cId="1497293280" sldId="272"/>
            <ac:spMk id="20" creationId="{E95A6F56-5B66-4656-B01E-938834D6A329}"/>
          </ac:spMkLst>
        </pc:spChg>
        <pc:spChg chg="add">
          <ac:chgData name="Vividha Chaudhari" userId="S::z1975836@students.niu.edu::ac830ddb-30ba-4365-a9e3-8bd2a8fdb4a9" providerId="AD" clId="Web-{763B41DE-5064-4A64-BF5F-476DE75CF116}" dt="2023-11-28T14:19:34.196" v="430"/>
          <ac:spMkLst>
            <pc:docMk/>
            <pc:sldMk cId="1497293280" sldId="272"/>
            <ac:spMk id="22" creationId="{DB66C9CD-6BF4-44CA-8078-0BB819080761}"/>
          </ac:spMkLst>
        </pc:spChg>
        <pc:picChg chg="add mod">
          <ac:chgData name="Vividha Chaudhari" userId="S::z1975836@students.niu.edu::ac830ddb-30ba-4365-a9e3-8bd2a8fdb4a9" providerId="AD" clId="Web-{763B41DE-5064-4A64-BF5F-476DE75CF116}" dt="2023-11-28T14:20:10.119" v="434" actId="1076"/>
          <ac:picMkLst>
            <pc:docMk/>
            <pc:sldMk cId="1497293280" sldId="272"/>
            <ac:picMk id="4" creationId="{B22F3F51-BDBF-BF33-80EA-6A75CC33A0B3}"/>
          </ac:picMkLst>
        </pc:picChg>
        <pc:cxnChg chg="add del">
          <ac:chgData name="Vividha Chaudhari" userId="S::z1975836@students.niu.edu::ac830ddb-30ba-4365-a9e3-8bd2a8fdb4a9" providerId="AD" clId="Web-{763B41DE-5064-4A64-BF5F-476DE75CF116}" dt="2023-11-28T14:19:14.696" v="423"/>
          <ac:cxnSpMkLst>
            <pc:docMk/>
            <pc:sldMk cId="1497293280" sldId="272"/>
            <ac:cxnSpMk id="11" creationId="{CC9CF63D-A2A3-4ECF-BC53-4B0D56918FB4}"/>
          </ac:cxnSpMkLst>
        </pc:cxnChg>
        <pc:cxnChg chg="add del">
          <ac:chgData name="Vividha Chaudhari" userId="S::z1975836@students.niu.edu::ac830ddb-30ba-4365-a9e3-8bd2a8fdb4a9" providerId="AD" clId="Web-{763B41DE-5064-4A64-BF5F-476DE75CF116}" dt="2023-11-28T14:19:23.899" v="425"/>
          <ac:cxnSpMkLst>
            <pc:docMk/>
            <pc:sldMk cId="1497293280" sldId="272"/>
            <ac:cxnSpMk id="14" creationId="{3A513CAD-9784-4D35-BAF9-1F7DDD697BDB}"/>
          </ac:cxnSpMkLst>
        </pc:cxnChg>
        <pc:cxnChg chg="add del">
          <ac:chgData name="Vividha Chaudhari" userId="S::z1975836@students.niu.edu::ac830ddb-30ba-4365-a9e3-8bd2a8fdb4a9" providerId="AD" clId="Web-{763B41DE-5064-4A64-BF5F-476DE75CF116}" dt="2023-11-28T14:19:34.181" v="429"/>
          <ac:cxnSpMkLst>
            <pc:docMk/>
            <pc:sldMk cId="1497293280" sldId="272"/>
            <ac:cxnSpMk id="19" creationId="{76D745DA-D03E-47A2-9936-01C39D51A469}"/>
          </ac:cxnSpMkLst>
        </pc:cxnChg>
        <pc:cxnChg chg="add">
          <ac:chgData name="Vividha Chaudhari" userId="S::z1975836@students.niu.edu::ac830ddb-30ba-4365-a9e3-8bd2a8fdb4a9" providerId="AD" clId="Web-{763B41DE-5064-4A64-BF5F-476DE75CF116}" dt="2023-11-28T14:19:34.196" v="430"/>
          <ac:cxnSpMkLst>
            <pc:docMk/>
            <pc:sldMk cId="1497293280" sldId="272"/>
            <ac:cxnSpMk id="23" creationId="{CC9CF63D-A2A3-4ECF-BC53-4B0D56918FB4}"/>
          </ac:cxnSpMkLst>
        </pc:cxnChg>
      </pc:sldChg>
      <pc:sldChg chg="addSp delSp modSp new mod setBg">
        <pc:chgData name="Vividha Chaudhari" userId="S::z1975836@students.niu.edu::ac830ddb-30ba-4365-a9e3-8bd2a8fdb4a9" providerId="AD" clId="Web-{763B41DE-5064-4A64-BF5F-476DE75CF116}" dt="2023-11-28T14:27:03.613" v="532" actId="1076"/>
        <pc:sldMkLst>
          <pc:docMk/>
          <pc:sldMk cId="4005276839" sldId="273"/>
        </pc:sldMkLst>
        <pc:spChg chg="mod">
          <ac:chgData name="Vividha Chaudhari" userId="S::z1975836@students.niu.edu::ac830ddb-30ba-4365-a9e3-8bd2a8fdb4a9" providerId="AD" clId="Web-{763B41DE-5064-4A64-BF5F-476DE75CF116}" dt="2023-11-28T14:27:03.613" v="532" actId="1076"/>
          <ac:spMkLst>
            <pc:docMk/>
            <pc:sldMk cId="4005276839" sldId="273"/>
            <ac:spMk id="2" creationId="{D1458CC7-4492-3665-5A55-BA73CEE03710}"/>
          </ac:spMkLst>
        </pc:spChg>
        <pc:spChg chg="mod ord">
          <ac:chgData name="Vividha Chaudhari" userId="S::z1975836@students.niu.edu::ac830ddb-30ba-4365-a9e3-8bd2a8fdb4a9" providerId="AD" clId="Web-{763B41DE-5064-4A64-BF5F-476DE75CF116}" dt="2023-11-28T14:26:25.534" v="525" actId="20577"/>
          <ac:spMkLst>
            <pc:docMk/>
            <pc:sldMk cId="4005276839" sldId="273"/>
            <ac:spMk id="3" creationId="{E7518D4F-6F8B-933B-E152-4446256C923C}"/>
          </ac:spMkLst>
        </pc:spChg>
        <pc:spChg chg="add del">
          <ac:chgData name="Vividha Chaudhari" userId="S::z1975836@students.niu.edu::ac830ddb-30ba-4365-a9e3-8bd2a8fdb4a9" providerId="AD" clId="Web-{763B41DE-5064-4A64-BF5F-476DE75CF116}" dt="2023-11-28T14:23:25.561" v="449"/>
          <ac:spMkLst>
            <pc:docMk/>
            <pc:sldMk cId="4005276839" sldId="273"/>
            <ac:spMk id="10" creationId="{C279C8A1-C4E4-4DE9-934E-91221AC99393}"/>
          </ac:spMkLst>
        </pc:spChg>
        <pc:spChg chg="add del">
          <ac:chgData name="Vividha Chaudhari" userId="S::z1975836@students.niu.edu::ac830ddb-30ba-4365-a9e3-8bd2a8fdb4a9" providerId="AD" clId="Web-{763B41DE-5064-4A64-BF5F-476DE75CF116}" dt="2023-11-28T14:23:25.561" v="449"/>
          <ac:spMkLst>
            <pc:docMk/>
            <pc:sldMk cId="4005276839" sldId="273"/>
            <ac:spMk id="12" creationId="{62A4A8E2-912D-4A3D-AEA6-07D6791868C6}"/>
          </ac:spMkLst>
        </pc:spChg>
        <pc:spChg chg="add">
          <ac:chgData name="Vividha Chaudhari" userId="S::z1975836@students.niu.edu::ac830ddb-30ba-4365-a9e3-8bd2a8fdb4a9" providerId="AD" clId="Web-{763B41DE-5064-4A64-BF5F-476DE75CF116}" dt="2023-11-28T14:23:25.577" v="450"/>
          <ac:spMkLst>
            <pc:docMk/>
            <pc:sldMk cId="4005276839" sldId="273"/>
            <ac:spMk id="16" creationId="{3268346D-5E77-4906-AC8D-57FB88F111CD}"/>
          </ac:spMkLst>
        </pc:spChg>
        <pc:spChg chg="add">
          <ac:chgData name="Vividha Chaudhari" userId="S::z1975836@students.niu.edu::ac830ddb-30ba-4365-a9e3-8bd2a8fdb4a9" providerId="AD" clId="Web-{763B41DE-5064-4A64-BF5F-476DE75CF116}" dt="2023-11-28T14:23:25.577" v="450"/>
          <ac:spMkLst>
            <pc:docMk/>
            <pc:sldMk cId="4005276839" sldId="273"/>
            <ac:spMk id="17" creationId="{4168C6BE-41CC-4C4D-850F-F82321AE7B18}"/>
          </ac:spMkLst>
        </pc:spChg>
        <pc:picChg chg="add mod modCrop">
          <ac:chgData name="Vividha Chaudhari" userId="S::z1975836@students.niu.edu::ac830ddb-30ba-4365-a9e3-8bd2a8fdb4a9" providerId="AD" clId="Web-{763B41DE-5064-4A64-BF5F-476DE75CF116}" dt="2023-11-28T14:24:04.281" v="457" actId="14100"/>
          <ac:picMkLst>
            <pc:docMk/>
            <pc:sldMk cId="4005276839" sldId="273"/>
            <ac:picMk id="4" creationId="{3352553B-024C-EA2C-CFE5-AFD2EC61DB80}"/>
          </ac:picMkLst>
        </pc:picChg>
        <pc:picChg chg="add mod">
          <ac:chgData name="Vividha Chaudhari" userId="S::z1975836@students.niu.edu::ac830ddb-30ba-4365-a9e3-8bd2a8fdb4a9" providerId="AD" clId="Web-{763B41DE-5064-4A64-BF5F-476DE75CF116}" dt="2023-11-28T14:24:00.280" v="456" actId="1076"/>
          <ac:picMkLst>
            <pc:docMk/>
            <pc:sldMk cId="4005276839" sldId="273"/>
            <ac:picMk id="5" creationId="{FBE2CD5F-F837-BB5F-E676-A20635612100}"/>
          </ac:picMkLst>
        </pc:picChg>
        <pc:cxnChg chg="add del">
          <ac:chgData name="Vividha Chaudhari" userId="S::z1975836@students.niu.edu::ac830ddb-30ba-4365-a9e3-8bd2a8fdb4a9" providerId="AD" clId="Web-{763B41DE-5064-4A64-BF5F-476DE75CF116}" dt="2023-11-28T14:23:25.561" v="449"/>
          <ac:cxnSpMkLst>
            <pc:docMk/>
            <pc:sldMk cId="4005276839" sldId="273"/>
            <ac:cxnSpMk id="14" creationId="{26C7ED5D-77C4-4564-8B1A-E55609CF44C4}"/>
          </ac:cxnSpMkLst>
        </pc:cxnChg>
        <pc:cxnChg chg="add">
          <ac:chgData name="Vividha Chaudhari" userId="S::z1975836@students.niu.edu::ac830ddb-30ba-4365-a9e3-8bd2a8fdb4a9" providerId="AD" clId="Web-{763B41DE-5064-4A64-BF5F-476DE75CF116}" dt="2023-11-28T14:23:25.577" v="450"/>
          <ac:cxnSpMkLst>
            <pc:docMk/>
            <pc:sldMk cId="4005276839" sldId="273"/>
            <ac:cxnSpMk id="18" creationId="{4CBC1FDF-AE13-4731-B38F-2761BDFDBB0E}"/>
          </ac:cxnSpMkLst>
        </pc:cxnChg>
      </pc:sldChg>
      <pc:sldChg chg="addSp delSp modSp new mod setBg addAnim delAnim">
        <pc:chgData name="Vividha Chaudhari" userId="S::z1975836@students.niu.edu::ac830ddb-30ba-4365-a9e3-8bd2a8fdb4a9" providerId="AD" clId="Web-{763B41DE-5064-4A64-BF5F-476DE75CF116}" dt="2023-11-28T14:55:48.183" v="694"/>
        <pc:sldMkLst>
          <pc:docMk/>
          <pc:sldMk cId="642294340" sldId="274"/>
        </pc:sldMkLst>
        <pc:spChg chg="mod">
          <ac:chgData name="Vividha Chaudhari" userId="S::z1975836@students.niu.edu::ac830ddb-30ba-4365-a9e3-8bd2a8fdb4a9" providerId="AD" clId="Web-{763B41DE-5064-4A64-BF5F-476DE75CF116}" dt="2023-11-28T14:55:48.183" v="694"/>
          <ac:spMkLst>
            <pc:docMk/>
            <pc:sldMk cId="642294340" sldId="274"/>
            <ac:spMk id="2" creationId="{04FBDBAB-6B61-767F-18D7-7C6917CE39E5}"/>
          </ac:spMkLst>
        </pc:spChg>
        <pc:spChg chg="del">
          <ac:chgData name="Vividha Chaudhari" userId="S::z1975836@students.niu.edu::ac830ddb-30ba-4365-a9e3-8bd2a8fdb4a9" providerId="AD" clId="Web-{763B41DE-5064-4A64-BF5F-476DE75CF116}" dt="2023-11-28T14:30:34.649" v="550"/>
          <ac:spMkLst>
            <pc:docMk/>
            <pc:sldMk cId="642294340" sldId="274"/>
            <ac:spMk id="3" creationId="{9820A726-32F2-C763-6748-559E1CDD2D35}"/>
          </ac:spMkLst>
        </pc:spChg>
        <pc:spChg chg="add del">
          <ac:chgData name="Vividha Chaudhari" userId="S::z1975836@students.niu.edu::ac830ddb-30ba-4365-a9e3-8bd2a8fdb4a9" providerId="AD" clId="Web-{763B41DE-5064-4A64-BF5F-476DE75CF116}" dt="2023-11-28T14:36:12.766" v="556"/>
          <ac:spMkLst>
            <pc:docMk/>
            <pc:sldMk cId="642294340" sldId="274"/>
            <ac:spMk id="15" creationId="{2E61ADD4-967B-4465-8688-0530A73F6F2A}"/>
          </ac:spMkLst>
        </pc:spChg>
        <pc:spChg chg="add del">
          <ac:chgData name="Vividha Chaudhari" userId="S::z1975836@students.niu.edu::ac830ddb-30ba-4365-a9e3-8bd2a8fdb4a9" providerId="AD" clId="Web-{763B41DE-5064-4A64-BF5F-476DE75CF116}" dt="2023-11-28T14:36:05.688" v="554"/>
          <ac:spMkLst>
            <pc:docMk/>
            <pc:sldMk cId="642294340" sldId="274"/>
            <ac:spMk id="16" creationId="{3011B0B3-5679-4759-90B8-3B908C4CBD21}"/>
          </ac:spMkLst>
        </pc:spChg>
        <pc:spChg chg="add del">
          <ac:chgData name="Vividha Chaudhari" userId="S::z1975836@students.niu.edu::ac830ddb-30ba-4365-a9e3-8bd2a8fdb4a9" providerId="AD" clId="Web-{763B41DE-5064-4A64-BF5F-476DE75CF116}" dt="2023-11-28T14:55:48.183" v="694"/>
          <ac:spMkLst>
            <pc:docMk/>
            <pc:sldMk cId="642294340" sldId="274"/>
            <ac:spMk id="36" creationId="{2E61ADD4-967B-4465-8688-0530A73F6F2A}"/>
          </ac:spMkLst>
        </pc:spChg>
        <pc:spChg chg="add">
          <ac:chgData name="Vividha Chaudhari" userId="S::z1975836@students.niu.edu::ac830ddb-30ba-4365-a9e3-8bd2a8fdb4a9" providerId="AD" clId="Web-{763B41DE-5064-4A64-BF5F-476DE75CF116}" dt="2023-11-28T14:55:48.183" v="694"/>
          <ac:spMkLst>
            <pc:docMk/>
            <pc:sldMk cId="642294340" sldId="274"/>
            <ac:spMk id="51" creationId="{3011B0B3-5679-4759-90B8-3B908C4CBD21}"/>
          </ac:spMkLst>
        </pc:spChg>
        <pc:spChg chg="add">
          <ac:chgData name="Vividha Chaudhari" userId="S::z1975836@students.niu.edu::ac830ddb-30ba-4365-a9e3-8bd2a8fdb4a9" providerId="AD" clId="Web-{763B41DE-5064-4A64-BF5F-476DE75CF116}" dt="2023-11-28T14:55:48.183" v="694"/>
          <ac:spMkLst>
            <pc:docMk/>
            <pc:sldMk cId="642294340" sldId="274"/>
            <ac:spMk id="53" creationId="{767E5D14-5396-4D7B-996A-7BFD00576139}"/>
          </ac:spMkLst>
        </pc:spChg>
        <pc:grpChg chg="add del">
          <ac:chgData name="Vividha Chaudhari" userId="S::z1975836@students.niu.edu::ac830ddb-30ba-4365-a9e3-8bd2a8fdb4a9" providerId="AD" clId="Web-{763B41DE-5064-4A64-BF5F-476DE75CF116}" dt="2023-11-28T14:36:12.766" v="556"/>
          <ac:grpSpMkLst>
            <pc:docMk/>
            <pc:sldMk cId="642294340" sldId="274"/>
            <ac:grpSpMk id="9" creationId="{9494E066-0146-46E9-BAF1-C33240ABA294}"/>
          </ac:grpSpMkLst>
        </pc:grpChg>
        <pc:grpChg chg="add del">
          <ac:chgData name="Vividha Chaudhari" userId="S::z1975836@students.niu.edu::ac830ddb-30ba-4365-a9e3-8bd2a8fdb4a9" providerId="AD" clId="Web-{763B41DE-5064-4A64-BF5F-476DE75CF116}" dt="2023-11-28T14:36:05.688" v="554"/>
          <ac:grpSpMkLst>
            <pc:docMk/>
            <pc:sldMk cId="642294340" sldId="274"/>
            <ac:grpSpMk id="10" creationId="{9494E066-0146-46E9-BAF1-C33240ABA294}"/>
          </ac:grpSpMkLst>
        </pc:grpChg>
        <pc:grpChg chg="add del">
          <ac:chgData name="Vividha Chaudhari" userId="S::z1975836@students.niu.edu::ac830ddb-30ba-4365-a9e3-8bd2a8fdb4a9" providerId="AD" clId="Web-{763B41DE-5064-4A64-BF5F-476DE75CF116}" dt="2023-11-28T14:36:12.766" v="556"/>
          <ac:grpSpMkLst>
            <pc:docMk/>
            <pc:sldMk cId="642294340" sldId="274"/>
            <ac:grpSpMk id="17" creationId="{D9ED822D-7562-43BC-A300-9D43D8263DA9}"/>
          </ac:grpSpMkLst>
        </pc:grpChg>
        <pc:grpChg chg="add del">
          <ac:chgData name="Vividha Chaudhari" userId="S::z1975836@students.niu.edu::ac830ddb-30ba-4365-a9e3-8bd2a8fdb4a9" providerId="AD" clId="Web-{763B41DE-5064-4A64-BF5F-476DE75CF116}" dt="2023-11-28T14:36:05.688" v="554"/>
          <ac:grpSpMkLst>
            <pc:docMk/>
            <pc:sldMk cId="642294340" sldId="274"/>
            <ac:grpSpMk id="18" creationId="{50F37AA1-A09B-4E28-987B-38E5060E1BAE}"/>
          </ac:grpSpMkLst>
        </pc:grpChg>
        <pc:grpChg chg="add del">
          <ac:chgData name="Vividha Chaudhari" userId="S::z1975836@students.niu.edu::ac830ddb-30ba-4365-a9e3-8bd2a8fdb4a9" providerId="AD" clId="Web-{763B41DE-5064-4A64-BF5F-476DE75CF116}" dt="2023-11-28T14:55:48.183" v="694"/>
          <ac:grpSpMkLst>
            <pc:docMk/>
            <pc:sldMk cId="642294340" sldId="274"/>
            <ac:grpSpMk id="34" creationId="{9494E066-0146-46E9-BAF1-C33240ABA294}"/>
          </ac:grpSpMkLst>
        </pc:grpChg>
        <pc:grpChg chg="add">
          <ac:chgData name="Vividha Chaudhari" userId="S::z1975836@students.niu.edu::ac830ddb-30ba-4365-a9e3-8bd2a8fdb4a9" providerId="AD" clId="Web-{763B41DE-5064-4A64-BF5F-476DE75CF116}" dt="2023-11-28T14:55:48.183" v="694"/>
          <ac:grpSpMkLst>
            <pc:docMk/>
            <pc:sldMk cId="642294340" sldId="274"/>
            <ac:grpSpMk id="45" creationId="{9494E066-0146-46E9-BAF1-C33240ABA294}"/>
          </ac:grpSpMkLst>
        </pc:grpChg>
        <pc:grpChg chg="add">
          <ac:chgData name="Vividha Chaudhari" userId="S::z1975836@students.niu.edu::ac830ddb-30ba-4365-a9e3-8bd2a8fdb4a9" providerId="AD" clId="Web-{763B41DE-5064-4A64-BF5F-476DE75CF116}" dt="2023-11-28T14:55:48.183" v="694"/>
          <ac:grpSpMkLst>
            <pc:docMk/>
            <pc:sldMk cId="642294340" sldId="274"/>
            <ac:grpSpMk id="55" creationId="{E14350AE-EC1C-4F25-89C0-954A46AD8132}"/>
          </ac:grpSpMkLst>
        </pc:grpChg>
        <pc:picChg chg="add del">
          <ac:chgData name="Vividha Chaudhari" userId="S::z1975836@students.niu.edu::ac830ddb-30ba-4365-a9e3-8bd2a8fdb4a9" providerId="AD" clId="Web-{763B41DE-5064-4A64-BF5F-476DE75CF116}" dt="2023-11-28T14:36:05.688" v="554"/>
          <ac:picMkLst>
            <pc:docMk/>
            <pc:sldMk cId="642294340" sldId="274"/>
            <ac:picMk id="4" creationId="{F150AFC6-9A93-94DF-D09D-33A2799B8910}"/>
          </ac:picMkLst>
        </pc:picChg>
        <pc:picChg chg="add">
          <ac:chgData name="Vividha Chaudhari" userId="S::z1975836@students.niu.edu::ac830ddb-30ba-4365-a9e3-8bd2a8fdb4a9" providerId="AD" clId="Web-{763B41DE-5064-4A64-BF5F-476DE75CF116}" dt="2023-11-28T14:55:48.183" v="694"/>
          <ac:picMkLst>
            <pc:docMk/>
            <pc:sldMk cId="642294340" sldId="274"/>
            <ac:picMk id="39" creationId="{4658FCC1-2285-569D-8D2B-ACF30C21A0C3}"/>
          </ac:picMkLst>
        </pc:picChg>
        <pc:cxnChg chg="add del">
          <ac:chgData name="Vividha Chaudhari" userId="S::z1975836@students.niu.edu::ac830ddb-30ba-4365-a9e3-8bd2a8fdb4a9" providerId="AD" clId="Web-{763B41DE-5064-4A64-BF5F-476DE75CF116}" dt="2023-11-28T14:36:12.766" v="556"/>
          <ac:cxnSpMkLst>
            <pc:docMk/>
            <pc:sldMk cId="642294340" sldId="274"/>
            <ac:cxnSpMk id="7" creationId="{AE0C0B2A-3FD1-4235-A16E-0ED1E028A93E}"/>
          </ac:cxnSpMkLst>
        </pc:cxnChg>
        <pc:cxnChg chg="add del">
          <ac:chgData name="Vividha Chaudhari" userId="S::z1975836@students.niu.edu::ac830ddb-30ba-4365-a9e3-8bd2a8fdb4a9" providerId="AD" clId="Web-{763B41DE-5064-4A64-BF5F-476DE75CF116}" dt="2023-11-28T14:36:05.688" v="554"/>
          <ac:cxnSpMkLst>
            <pc:docMk/>
            <pc:sldMk cId="642294340" sldId="274"/>
            <ac:cxnSpMk id="8" creationId="{AE0C0B2A-3FD1-4235-A16E-0ED1E028A93E}"/>
          </ac:cxnSpMkLst>
        </pc:cxnChg>
        <pc:cxnChg chg="add del">
          <ac:chgData name="Vividha Chaudhari" userId="S::z1975836@students.niu.edu::ac830ddb-30ba-4365-a9e3-8bd2a8fdb4a9" providerId="AD" clId="Web-{763B41DE-5064-4A64-BF5F-476DE75CF116}" dt="2023-11-28T14:36:12.766" v="556"/>
          <ac:cxnSpMkLst>
            <pc:docMk/>
            <pc:sldMk cId="642294340" sldId="274"/>
            <ac:cxnSpMk id="27" creationId="{52A8EF8A-6DD1-434A-9E4F-EFD86A15E5AD}"/>
          </ac:cxnSpMkLst>
        </pc:cxnChg>
        <pc:cxnChg chg="add del">
          <ac:chgData name="Vividha Chaudhari" userId="S::z1975836@students.niu.edu::ac830ddb-30ba-4365-a9e3-8bd2a8fdb4a9" providerId="AD" clId="Web-{763B41DE-5064-4A64-BF5F-476DE75CF116}" dt="2023-11-28T14:55:48.183" v="694"/>
          <ac:cxnSpMkLst>
            <pc:docMk/>
            <pc:sldMk cId="642294340" sldId="274"/>
            <ac:cxnSpMk id="33" creationId="{AE0C0B2A-3FD1-4235-A16E-0ED1E028A93E}"/>
          </ac:cxnSpMkLst>
        </pc:cxnChg>
        <pc:cxnChg chg="add del">
          <ac:chgData name="Vividha Chaudhari" userId="S::z1975836@students.niu.edu::ac830ddb-30ba-4365-a9e3-8bd2a8fdb4a9" providerId="AD" clId="Web-{763B41DE-5064-4A64-BF5F-476DE75CF116}" dt="2023-11-28T14:55:48.183" v="694"/>
          <ac:cxnSpMkLst>
            <pc:docMk/>
            <pc:sldMk cId="642294340" sldId="274"/>
            <ac:cxnSpMk id="37" creationId="{52A8EF8A-6DD1-434A-9E4F-EFD86A15E5AD}"/>
          </ac:cxnSpMkLst>
        </pc:cxnChg>
        <pc:cxnChg chg="add">
          <ac:chgData name="Vividha Chaudhari" userId="S::z1975836@students.niu.edu::ac830ddb-30ba-4365-a9e3-8bd2a8fdb4a9" providerId="AD" clId="Web-{763B41DE-5064-4A64-BF5F-476DE75CF116}" dt="2023-11-28T14:55:48.183" v="694"/>
          <ac:cxnSpMkLst>
            <pc:docMk/>
            <pc:sldMk cId="642294340" sldId="274"/>
            <ac:cxnSpMk id="43" creationId="{AE0C0B2A-3FD1-4235-A16E-0ED1E028A93E}"/>
          </ac:cxnSpMkLst>
        </pc:cxnChg>
      </pc:sldChg>
      <pc:sldChg chg="modSp new">
        <pc:chgData name="Vividha Chaudhari" userId="S::z1975836@students.niu.edu::ac830ddb-30ba-4365-a9e3-8bd2a8fdb4a9" providerId="AD" clId="Web-{763B41DE-5064-4A64-BF5F-476DE75CF116}" dt="2023-11-28T14:41:36.336" v="607" actId="20577"/>
        <pc:sldMkLst>
          <pc:docMk/>
          <pc:sldMk cId="4033296417" sldId="275"/>
        </pc:sldMkLst>
        <pc:spChg chg="mod">
          <ac:chgData name="Vividha Chaudhari" userId="S::z1975836@students.niu.edu::ac830ddb-30ba-4365-a9e3-8bd2a8fdb4a9" providerId="AD" clId="Web-{763B41DE-5064-4A64-BF5F-476DE75CF116}" dt="2023-11-28T14:36:37.751" v="561" actId="20577"/>
          <ac:spMkLst>
            <pc:docMk/>
            <pc:sldMk cId="4033296417" sldId="275"/>
            <ac:spMk id="2" creationId="{722EC230-48DA-3354-5632-D38C758C777D}"/>
          </ac:spMkLst>
        </pc:spChg>
        <pc:spChg chg="mod">
          <ac:chgData name="Vividha Chaudhari" userId="S::z1975836@students.niu.edu::ac830ddb-30ba-4365-a9e3-8bd2a8fdb4a9" providerId="AD" clId="Web-{763B41DE-5064-4A64-BF5F-476DE75CF116}" dt="2023-11-28T14:41:36.336" v="607" actId="20577"/>
          <ac:spMkLst>
            <pc:docMk/>
            <pc:sldMk cId="4033296417" sldId="275"/>
            <ac:spMk id="3" creationId="{8DBB7E00-00DE-9558-2A4A-C333628BC2D9}"/>
          </ac:spMkLst>
        </pc:spChg>
      </pc:sldChg>
      <pc:sldChg chg="modSp new">
        <pc:chgData name="Vividha Chaudhari" userId="S::z1975836@students.niu.edu::ac830ddb-30ba-4365-a9e3-8bd2a8fdb4a9" providerId="AD" clId="Web-{763B41DE-5064-4A64-BF5F-476DE75CF116}" dt="2023-11-28T14:45:33.591" v="636" actId="20577"/>
        <pc:sldMkLst>
          <pc:docMk/>
          <pc:sldMk cId="1009350571" sldId="276"/>
        </pc:sldMkLst>
        <pc:spChg chg="mod">
          <ac:chgData name="Vividha Chaudhari" userId="S::z1975836@students.niu.edu::ac830ddb-30ba-4365-a9e3-8bd2a8fdb4a9" providerId="AD" clId="Web-{763B41DE-5064-4A64-BF5F-476DE75CF116}" dt="2023-11-28T14:42:04.790" v="612" actId="1076"/>
          <ac:spMkLst>
            <pc:docMk/>
            <pc:sldMk cId="1009350571" sldId="276"/>
            <ac:spMk id="2" creationId="{7997D0DB-C3F2-900C-A865-6126102BB5B4}"/>
          </ac:spMkLst>
        </pc:spChg>
        <pc:spChg chg="mod">
          <ac:chgData name="Vividha Chaudhari" userId="S::z1975836@students.niu.edu::ac830ddb-30ba-4365-a9e3-8bd2a8fdb4a9" providerId="AD" clId="Web-{763B41DE-5064-4A64-BF5F-476DE75CF116}" dt="2023-11-28T14:45:33.591" v="636" actId="20577"/>
          <ac:spMkLst>
            <pc:docMk/>
            <pc:sldMk cId="1009350571" sldId="276"/>
            <ac:spMk id="3" creationId="{51E874B5-A107-B5B5-4CCB-E21CD5E81705}"/>
          </ac:spMkLst>
        </pc:spChg>
      </pc:sldChg>
      <pc:sldChg chg="addSp delSp modSp new mod setBg">
        <pc:chgData name="Vividha Chaudhari" userId="S::z1975836@students.niu.edu::ac830ddb-30ba-4365-a9e3-8bd2a8fdb4a9" providerId="AD" clId="Web-{763B41DE-5064-4A64-BF5F-476DE75CF116}" dt="2023-11-28T14:50:08.629" v="675" actId="1076"/>
        <pc:sldMkLst>
          <pc:docMk/>
          <pc:sldMk cId="3363087247" sldId="277"/>
        </pc:sldMkLst>
        <pc:spChg chg="mod">
          <ac:chgData name="Vividha Chaudhari" userId="S::z1975836@students.niu.edu::ac830ddb-30ba-4365-a9e3-8bd2a8fdb4a9" providerId="AD" clId="Web-{763B41DE-5064-4A64-BF5F-476DE75CF116}" dt="2023-11-28T14:50:08.629" v="675" actId="1076"/>
          <ac:spMkLst>
            <pc:docMk/>
            <pc:sldMk cId="3363087247" sldId="277"/>
            <ac:spMk id="2" creationId="{7280C13E-2AA0-A244-FCE3-0E9FB7B9A185}"/>
          </ac:spMkLst>
        </pc:spChg>
        <pc:spChg chg="mod ord">
          <ac:chgData name="Vividha Chaudhari" userId="S::z1975836@students.niu.edu::ac830ddb-30ba-4365-a9e3-8bd2a8fdb4a9" providerId="AD" clId="Web-{763B41DE-5064-4A64-BF5F-476DE75CF116}" dt="2023-11-28T14:49:28.440" v="669" actId="1076"/>
          <ac:spMkLst>
            <pc:docMk/>
            <pc:sldMk cId="3363087247" sldId="277"/>
            <ac:spMk id="3" creationId="{A21C985F-05BA-2F00-FAFA-B4961329B4A5}"/>
          </ac:spMkLst>
        </pc:spChg>
        <pc:spChg chg="add del">
          <ac:chgData name="Vividha Chaudhari" userId="S::z1975836@students.niu.edu::ac830ddb-30ba-4365-a9e3-8bd2a8fdb4a9" providerId="AD" clId="Web-{763B41DE-5064-4A64-BF5F-476DE75CF116}" dt="2023-11-28T14:49:05.159" v="664"/>
          <ac:spMkLst>
            <pc:docMk/>
            <pc:sldMk cId="3363087247" sldId="277"/>
            <ac:spMk id="9" creationId="{DB66C9CD-6BF4-44CA-8078-0BB819080761}"/>
          </ac:spMkLst>
        </pc:spChg>
        <pc:spChg chg="add">
          <ac:chgData name="Vividha Chaudhari" userId="S::z1975836@students.niu.edu::ac830ddb-30ba-4365-a9e3-8bd2a8fdb4a9" providerId="AD" clId="Web-{763B41DE-5064-4A64-BF5F-476DE75CF116}" dt="2023-11-28T14:49:05.159" v="664"/>
          <ac:spMkLst>
            <pc:docMk/>
            <pc:sldMk cId="3363087247" sldId="277"/>
            <ac:spMk id="16" creationId="{3D2EE047-566C-48D4-9F44-4BB3B58FB300}"/>
          </ac:spMkLst>
        </pc:spChg>
        <pc:picChg chg="add mod">
          <ac:chgData name="Vividha Chaudhari" userId="S::z1975836@students.niu.edu::ac830ddb-30ba-4365-a9e3-8bd2a8fdb4a9" providerId="AD" clId="Web-{763B41DE-5064-4A64-BF5F-476DE75CF116}" dt="2023-11-28T14:49:40.675" v="672" actId="14100"/>
          <ac:picMkLst>
            <pc:docMk/>
            <pc:sldMk cId="3363087247" sldId="277"/>
            <ac:picMk id="4" creationId="{EC445795-A969-D16C-56EE-B41F7570074D}"/>
          </ac:picMkLst>
        </pc:picChg>
        <pc:cxnChg chg="add del">
          <ac:chgData name="Vividha Chaudhari" userId="S::z1975836@students.niu.edu::ac830ddb-30ba-4365-a9e3-8bd2a8fdb4a9" providerId="AD" clId="Web-{763B41DE-5064-4A64-BF5F-476DE75CF116}" dt="2023-11-28T14:49:05.159" v="664"/>
          <ac:cxnSpMkLst>
            <pc:docMk/>
            <pc:sldMk cId="3363087247" sldId="277"/>
            <ac:cxnSpMk id="11" creationId="{CC9CF63D-A2A3-4ECF-BC53-4B0D56918FB4}"/>
          </ac:cxnSpMkLst>
        </pc:cxnChg>
      </pc:sldChg>
      <pc:sldChg chg="addSp delSp modSp new">
        <pc:chgData name="Vividha Chaudhari" userId="S::z1975836@students.niu.edu::ac830ddb-30ba-4365-a9e3-8bd2a8fdb4a9" providerId="AD" clId="Web-{763B41DE-5064-4A64-BF5F-476DE75CF116}" dt="2023-11-28T16:20:46.189" v="702" actId="20577"/>
        <pc:sldMkLst>
          <pc:docMk/>
          <pc:sldMk cId="1705773708" sldId="278"/>
        </pc:sldMkLst>
        <pc:spChg chg="mod">
          <ac:chgData name="Vividha Chaudhari" userId="S::z1975836@students.niu.edu::ac830ddb-30ba-4365-a9e3-8bd2a8fdb4a9" providerId="AD" clId="Web-{763B41DE-5064-4A64-BF5F-476DE75CF116}" dt="2023-11-28T16:20:46.189" v="702" actId="20577"/>
          <ac:spMkLst>
            <pc:docMk/>
            <pc:sldMk cId="1705773708" sldId="278"/>
            <ac:spMk id="2" creationId="{B51BF40C-45DC-2614-0EC5-8E36593255FA}"/>
          </ac:spMkLst>
        </pc:spChg>
        <pc:spChg chg="del">
          <ac:chgData name="Vividha Chaudhari" userId="S::z1975836@students.niu.edu::ac830ddb-30ba-4365-a9e3-8bd2a8fdb4a9" providerId="AD" clId="Web-{763B41DE-5064-4A64-BF5F-476DE75CF116}" dt="2023-11-28T16:20:03.907" v="696"/>
          <ac:spMkLst>
            <pc:docMk/>
            <pc:sldMk cId="1705773708" sldId="278"/>
            <ac:spMk id="3" creationId="{15FC6E82-E35A-DA7D-0C84-8D496231A7F2}"/>
          </ac:spMkLst>
        </pc:spChg>
        <pc:picChg chg="add mod ord">
          <ac:chgData name="Vividha Chaudhari" userId="S::z1975836@students.niu.edu::ac830ddb-30ba-4365-a9e3-8bd2a8fdb4a9" providerId="AD" clId="Web-{763B41DE-5064-4A64-BF5F-476DE75CF116}" dt="2023-11-28T16:20:03.907" v="696"/>
          <ac:picMkLst>
            <pc:docMk/>
            <pc:sldMk cId="1705773708" sldId="278"/>
            <ac:picMk id="4" creationId="{D255839B-E164-F434-5A00-44900BF09A2F}"/>
          </ac:picMkLst>
        </pc:picChg>
      </pc:sldChg>
    </pc:docChg>
  </pc:docChgLst>
  <pc:docChgLst>
    <pc:chgData name="Vividha Chaudhari" userId="S::z1975836@students.niu.edu::ac830ddb-30ba-4365-a9e3-8bd2a8fdb4a9" providerId="AD" clId="Web-{0A4386B0-A739-49A6-952A-3A188DDA7A34}"/>
    <pc:docChg chg="addSld modSld">
      <pc:chgData name="Vividha Chaudhari" userId="S::z1975836@students.niu.edu::ac830ddb-30ba-4365-a9e3-8bd2a8fdb4a9" providerId="AD" clId="Web-{0A4386B0-A739-49A6-952A-3A188DDA7A34}" dt="2023-11-29T16:41:46.820" v="449" actId="20577"/>
      <pc:docMkLst>
        <pc:docMk/>
      </pc:docMkLst>
      <pc:sldChg chg="addSp delSp modSp">
        <pc:chgData name="Vividha Chaudhari" userId="S::z1975836@students.niu.edu::ac830ddb-30ba-4365-a9e3-8bd2a8fdb4a9" providerId="AD" clId="Web-{0A4386B0-A739-49A6-952A-3A188DDA7A34}" dt="2023-11-29T00:31:06.319" v="6"/>
        <pc:sldMkLst>
          <pc:docMk/>
          <pc:sldMk cId="109857222" sldId="256"/>
        </pc:sldMkLst>
        <pc:spChg chg="mod">
          <ac:chgData name="Vividha Chaudhari" userId="S::z1975836@students.niu.edu::ac830ddb-30ba-4365-a9e3-8bd2a8fdb4a9" providerId="AD" clId="Web-{0A4386B0-A739-49A6-952A-3A188DDA7A34}" dt="2023-11-29T00:31:06.319" v="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Vividha Chaudhari" userId="S::z1975836@students.niu.edu::ac830ddb-30ba-4365-a9e3-8bd2a8fdb4a9" providerId="AD" clId="Web-{0A4386B0-A739-49A6-952A-3A188DDA7A34}" dt="2023-11-29T00:31:06.319" v="6"/>
          <ac:spMkLst>
            <pc:docMk/>
            <pc:sldMk cId="109857222" sldId="256"/>
            <ac:spMk id="3" creationId="{00000000-0000-0000-0000-000000000000}"/>
          </ac:spMkLst>
        </pc:spChg>
        <pc:spChg chg="del">
          <ac:chgData name="Vividha Chaudhari" userId="S::z1975836@students.niu.edu::ac830ddb-30ba-4365-a9e3-8bd2a8fdb4a9" providerId="AD" clId="Web-{0A4386B0-A739-49A6-952A-3A188DDA7A34}" dt="2023-11-29T00:31:06.319" v="6"/>
          <ac:spMkLst>
            <pc:docMk/>
            <pc:sldMk cId="109857222" sldId="256"/>
            <ac:spMk id="23" creationId="{3011B0B3-5679-4759-90B8-3B908C4CBD21}"/>
          </ac:spMkLst>
        </pc:spChg>
        <pc:spChg chg="add">
          <ac:chgData name="Vividha Chaudhari" userId="S::z1975836@students.niu.edu::ac830ddb-30ba-4365-a9e3-8bd2a8fdb4a9" providerId="AD" clId="Web-{0A4386B0-A739-49A6-952A-3A188DDA7A34}" dt="2023-11-29T00:31:06.319" v="6"/>
          <ac:spMkLst>
            <pc:docMk/>
            <pc:sldMk cId="109857222" sldId="256"/>
            <ac:spMk id="30" creationId="{3011B0B3-5679-4759-90B8-3B908C4CBD21}"/>
          </ac:spMkLst>
        </pc:spChg>
        <pc:spChg chg="add">
          <ac:chgData name="Vividha Chaudhari" userId="S::z1975836@students.niu.edu::ac830ddb-30ba-4365-a9e3-8bd2a8fdb4a9" providerId="AD" clId="Web-{0A4386B0-A739-49A6-952A-3A188DDA7A34}" dt="2023-11-29T00:31:06.319" v="6"/>
          <ac:spMkLst>
            <pc:docMk/>
            <pc:sldMk cId="109857222" sldId="256"/>
            <ac:spMk id="44" creationId="{1B5DF063-A889-4037-8C0F-D6D424107150}"/>
          </ac:spMkLst>
        </pc:spChg>
        <pc:grpChg chg="del">
          <ac:chgData name="Vividha Chaudhari" userId="S::z1975836@students.niu.edu::ac830ddb-30ba-4365-a9e3-8bd2a8fdb4a9" providerId="AD" clId="Web-{0A4386B0-A739-49A6-952A-3A188DDA7A34}" dt="2023-11-29T00:31:06.319" v="6"/>
          <ac:grpSpMkLst>
            <pc:docMk/>
            <pc:sldMk cId="109857222" sldId="256"/>
            <ac:grpSpMk id="24" creationId="{50F37AA1-A09B-4E28-987B-38E5060E1BAE}"/>
          </ac:grpSpMkLst>
        </pc:grpChg>
        <pc:grpChg chg="add">
          <ac:chgData name="Vividha Chaudhari" userId="S::z1975836@students.niu.edu::ac830ddb-30ba-4365-a9e3-8bd2a8fdb4a9" providerId="AD" clId="Web-{0A4386B0-A739-49A6-952A-3A188DDA7A34}" dt="2023-11-29T00:31:06.319" v="6"/>
          <ac:grpSpMkLst>
            <pc:docMk/>
            <pc:sldMk cId="109857222" sldId="256"/>
            <ac:grpSpMk id="32" creationId="{50F37AA1-A09B-4E28-987B-38E5060E1BAE}"/>
          </ac:grpSpMkLst>
        </pc:grpChg>
        <pc:picChg chg="add mod">
          <ac:chgData name="Vividha Chaudhari" userId="S::z1975836@students.niu.edu::ac830ddb-30ba-4365-a9e3-8bd2a8fdb4a9" providerId="AD" clId="Web-{0A4386B0-A739-49A6-952A-3A188DDA7A34}" dt="2023-11-29T00:31:06.319" v="6"/>
          <ac:picMkLst>
            <pc:docMk/>
            <pc:sldMk cId="109857222" sldId="256"/>
            <ac:picMk id="4" creationId="{5E9A7DA3-E129-8306-2783-7C4C4EDA8178}"/>
          </ac:picMkLst>
        </pc:picChg>
        <pc:picChg chg="del">
          <ac:chgData name="Vividha Chaudhari" userId="S::z1975836@students.niu.edu::ac830ddb-30ba-4365-a9e3-8bd2a8fdb4a9" providerId="AD" clId="Web-{0A4386B0-A739-49A6-952A-3A188DDA7A34}" dt="2023-11-28T19:38:32.475" v="1"/>
          <ac:picMkLst>
            <pc:docMk/>
            <pc:sldMk cId="109857222" sldId="256"/>
            <ac:picMk id="26" creationId="{65270987-02A0-84AF-2ED9-9233E9829782}"/>
          </ac:picMkLst>
        </pc:picChg>
      </pc:sldChg>
      <pc:sldChg chg="addSp delSp modSp mod setBg">
        <pc:chgData name="Vividha Chaudhari" userId="S::z1975836@students.niu.edu::ac830ddb-30ba-4365-a9e3-8bd2a8fdb4a9" providerId="AD" clId="Web-{0A4386B0-A739-49A6-952A-3A188DDA7A34}" dt="2023-11-29T15:33:30.443" v="237" actId="20577"/>
        <pc:sldMkLst>
          <pc:docMk/>
          <pc:sldMk cId="1393852718" sldId="257"/>
        </pc:sldMkLst>
        <pc:spChg chg="mod">
          <ac:chgData name="Vividha Chaudhari" userId="S::z1975836@students.niu.edu::ac830ddb-30ba-4365-a9e3-8bd2a8fdb4a9" providerId="AD" clId="Web-{0A4386B0-A739-49A6-952A-3A188DDA7A34}" dt="2023-11-29T15:33:30.443" v="237" actId="20577"/>
          <ac:spMkLst>
            <pc:docMk/>
            <pc:sldMk cId="1393852718" sldId="257"/>
            <ac:spMk id="2" creationId="{32C58F10-5AD5-99A8-E921-501066093A6F}"/>
          </ac:spMkLst>
        </pc:spChg>
        <pc:spChg chg="mod">
          <ac:chgData name="Vividha Chaudhari" userId="S::z1975836@students.niu.edu::ac830ddb-30ba-4365-a9e3-8bd2a8fdb4a9" providerId="AD" clId="Web-{0A4386B0-A739-49A6-952A-3A188DDA7A34}" dt="2023-11-29T00:32:36.309" v="14"/>
          <ac:spMkLst>
            <pc:docMk/>
            <pc:sldMk cId="1393852718" sldId="257"/>
            <ac:spMk id="3" creationId="{07C63E9D-762A-1B87-5D17-BB93A5F0A9BB}"/>
          </ac:spMkLst>
        </pc:spChg>
        <pc:cxnChg chg="add del">
          <ac:chgData name="Vividha Chaudhari" userId="S::z1975836@students.niu.edu::ac830ddb-30ba-4365-a9e3-8bd2a8fdb4a9" providerId="AD" clId="Web-{0A4386B0-A739-49A6-952A-3A188DDA7A34}" dt="2023-11-29T00:32:36.309" v="14"/>
          <ac:cxnSpMkLst>
            <pc:docMk/>
            <pc:sldMk cId="1393852718" sldId="257"/>
            <ac:cxnSpMk id="8" creationId="{653B9D3A-F8F6-4354-8088-6E520C2A64FC}"/>
          </ac:cxnSpMkLst>
        </pc:cxnChg>
      </pc:sldChg>
      <pc:sldChg chg="modSp">
        <pc:chgData name="Vividha Chaudhari" userId="S::z1975836@students.niu.edu::ac830ddb-30ba-4365-a9e3-8bd2a8fdb4a9" providerId="AD" clId="Web-{0A4386B0-A739-49A6-952A-3A188DDA7A34}" dt="2023-11-29T15:33:24.224" v="236" actId="20577"/>
        <pc:sldMkLst>
          <pc:docMk/>
          <pc:sldMk cId="56936053" sldId="258"/>
        </pc:sldMkLst>
        <pc:spChg chg="mod">
          <ac:chgData name="Vividha Chaudhari" userId="S::z1975836@students.niu.edu::ac830ddb-30ba-4365-a9e3-8bd2a8fdb4a9" providerId="AD" clId="Web-{0A4386B0-A739-49A6-952A-3A188DDA7A34}" dt="2023-11-29T15:33:24.224" v="236" actId="20577"/>
          <ac:spMkLst>
            <pc:docMk/>
            <pc:sldMk cId="56936053" sldId="258"/>
            <ac:spMk id="2" creationId="{6E5563F2-5E8E-D385-BFD6-5E2EB4D89DDE}"/>
          </ac:spMkLst>
        </pc:spChg>
      </pc:sldChg>
      <pc:sldChg chg="modSp">
        <pc:chgData name="Vividha Chaudhari" userId="S::z1975836@students.niu.edu::ac830ddb-30ba-4365-a9e3-8bd2a8fdb4a9" providerId="AD" clId="Web-{0A4386B0-A739-49A6-952A-3A188DDA7A34}" dt="2023-11-29T15:32:39.161" v="230" actId="20577"/>
        <pc:sldMkLst>
          <pc:docMk/>
          <pc:sldMk cId="813645022" sldId="259"/>
        </pc:sldMkLst>
        <pc:spChg chg="mod">
          <ac:chgData name="Vividha Chaudhari" userId="S::z1975836@students.niu.edu::ac830ddb-30ba-4365-a9e3-8bd2a8fdb4a9" providerId="AD" clId="Web-{0A4386B0-A739-49A6-952A-3A188DDA7A34}" dt="2023-11-29T15:32:39.161" v="230" actId="20577"/>
          <ac:spMkLst>
            <pc:docMk/>
            <pc:sldMk cId="813645022" sldId="259"/>
            <ac:spMk id="2" creationId="{8CA5927F-E086-B6CD-0047-A75334EDE5C6}"/>
          </ac:spMkLst>
        </pc:spChg>
      </pc:sldChg>
      <pc:sldChg chg="modSp">
        <pc:chgData name="Vividha Chaudhari" userId="S::z1975836@students.niu.edu::ac830ddb-30ba-4365-a9e3-8bd2a8fdb4a9" providerId="AD" clId="Web-{0A4386B0-A739-49A6-952A-3A188DDA7A34}" dt="2023-11-29T15:32:24.207" v="228" actId="20577"/>
        <pc:sldMkLst>
          <pc:docMk/>
          <pc:sldMk cId="1224394666" sldId="261"/>
        </pc:sldMkLst>
        <pc:spChg chg="mod">
          <ac:chgData name="Vividha Chaudhari" userId="S::z1975836@students.niu.edu::ac830ddb-30ba-4365-a9e3-8bd2a8fdb4a9" providerId="AD" clId="Web-{0A4386B0-A739-49A6-952A-3A188DDA7A34}" dt="2023-11-29T15:32:24.207" v="228" actId="20577"/>
          <ac:spMkLst>
            <pc:docMk/>
            <pc:sldMk cId="1224394666" sldId="261"/>
            <ac:spMk id="2" creationId="{CD95ED3B-9A70-653E-4003-9FE06CBDE22B}"/>
          </ac:spMkLst>
        </pc:spChg>
      </pc:sldChg>
      <pc:sldChg chg="modSp">
        <pc:chgData name="Vividha Chaudhari" userId="S::z1975836@students.niu.edu::ac830ddb-30ba-4365-a9e3-8bd2a8fdb4a9" providerId="AD" clId="Web-{0A4386B0-A739-49A6-952A-3A188DDA7A34}" dt="2023-11-29T15:32:13.832" v="226" actId="1076"/>
        <pc:sldMkLst>
          <pc:docMk/>
          <pc:sldMk cId="261432297" sldId="262"/>
        </pc:sldMkLst>
        <pc:spChg chg="mod">
          <ac:chgData name="Vividha Chaudhari" userId="S::z1975836@students.niu.edu::ac830ddb-30ba-4365-a9e3-8bd2a8fdb4a9" providerId="AD" clId="Web-{0A4386B0-A739-49A6-952A-3A188DDA7A34}" dt="2023-11-29T15:32:13.832" v="226" actId="1076"/>
          <ac:spMkLst>
            <pc:docMk/>
            <pc:sldMk cId="261432297" sldId="262"/>
            <ac:spMk id="2" creationId="{F2E4ED09-B782-333B-85D2-A0AB2F3A636F}"/>
          </ac:spMkLst>
        </pc:spChg>
      </pc:sldChg>
      <pc:sldChg chg="modSp">
        <pc:chgData name="Vividha Chaudhari" userId="S::z1975836@students.niu.edu::ac830ddb-30ba-4365-a9e3-8bd2a8fdb4a9" providerId="AD" clId="Web-{0A4386B0-A739-49A6-952A-3A188DDA7A34}" dt="2023-11-29T15:30:34.782" v="214"/>
        <pc:sldMkLst>
          <pc:docMk/>
          <pc:sldMk cId="976039504" sldId="264"/>
        </pc:sldMkLst>
        <pc:spChg chg="mod">
          <ac:chgData name="Vividha Chaudhari" userId="S::z1975836@students.niu.edu::ac830ddb-30ba-4365-a9e3-8bd2a8fdb4a9" providerId="AD" clId="Web-{0A4386B0-A739-49A6-952A-3A188DDA7A34}" dt="2023-11-29T15:30:34.782" v="214"/>
          <ac:spMkLst>
            <pc:docMk/>
            <pc:sldMk cId="976039504" sldId="264"/>
            <ac:spMk id="2" creationId="{080C02FA-569D-8BF4-7B20-0ABE4AD6C6D8}"/>
          </ac:spMkLst>
        </pc:spChg>
      </pc:sldChg>
      <pc:sldChg chg="modSp">
        <pc:chgData name="Vividha Chaudhari" userId="S::z1975836@students.niu.edu::ac830ddb-30ba-4365-a9e3-8bd2a8fdb4a9" providerId="AD" clId="Web-{0A4386B0-A739-49A6-952A-3A188DDA7A34}" dt="2023-11-29T15:33:13.380" v="234" actId="20577"/>
        <pc:sldMkLst>
          <pc:docMk/>
          <pc:sldMk cId="2661437090" sldId="265"/>
        </pc:sldMkLst>
        <pc:spChg chg="mod">
          <ac:chgData name="Vividha Chaudhari" userId="S::z1975836@students.niu.edu::ac830ddb-30ba-4365-a9e3-8bd2a8fdb4a9" providerId="AD" clId="Web-{0A4386B0-A739-49A6-952A-3A188DDA7A34}" dt="2023-11-29T15:33:13.380" v="234" actId="20577"/>
          <ac:spMkLst>
            <pc:docMk/>
            <pc:sldMk cId="2661437090" sldId="265"/>
            <ac:spMk id="2" creationId="{06F46243-46EC-732B-2E74-EAAC9F599557}"/>
          </ac:spMkLst>
        </pc:spChg>
      </pc:sldChg>
      <pc:sldChg chg="modSp">
        <pc:chgData name="Vividha Chaudhari" userId="S::z1975836@students.niu.edu::ac830ddb-30ba-4365-a9e3-8bd2a8fdb4a9" providerId="AD" clId="Web-{0A4386B0-A739-49A6-952A-3A188DDA7A34}" dt="2023-11-29T15:31:59.222" v="223" actId="20577"/>
        <pc:sldMkLst>
          <pc:docMk/>
          <pc:sldMk cId="1636385666" sldId="268"/>
        </pc:sldMkLst>
        <pc:spChg chg="mod">
          <ac:chgData name="Vividha Chaudhari" userId="S::z1975836@students.niu.edu::ac830ddb-30ba-4365-a9e3-8bd2a8fdb4a9" providerId="AD" clId="Web-{0A4386B0-A739-49A6-952A-3A188DDA7A34}" dt="2023-11-29T15:31:59.222" v="223" actId="20577"/>
          <ac:spMkLst>
            <pc:docMk/>
            <pc:sldMk cId="1636385666" sldId="268"/>
            <ac:spMk id="2" creationId="{9C22962F-2C6D-84CB-BCDA-D6EA1FEEF1EE}"/>
          </ac:spMkLst>
        </pc:spChg>
      </pc:sldChg>
      <pc:sldChg chg="modSp">
        <pc:chgData name="Vividha Chaudhari" userId="S::z1975836@students.niu.edu::ac830ddb-30ba-4365-a9e3-8bd2a8fdb4a9" providerId="AD" clId="Web-{0A4386B0-A739-49A6-952A-3A188DDA7A34}" dt="2023-11-29T15:31:07.627" v="217"/>
        <pc:sldMkLst>
          <pc:docMk/>
          <pc:sldMk cId="723310251" sldId="270"/>
        </pc:sldMkLst>
        <pc:spChg chg="mod">
          <ac:chgData name="Vividha Chaudhari" userId="S::z1975836@students.niu.edu::ac830ddb-30ba-4365-a9e3-8bd2a8fdb4a9" providerId="AD" clId="Web-{0A4386B0-A739-49A6-952A-3A188DDA7A34}" dt="2023-11-29T15:31:07.627" v="217"/>
          <ac:spMkLst>
            <pc:docMk/>
            <pc:sldMk cId="723310251" sldId="270"/>
            <ac:spMk id="2" creationId="{0D13B513-FDF3-3EA9-5971-02E3449B2968}"/>
          </ac:spMkLst>
        </pc:spChg>
      </pc:sldChg>
      <pc:sldChg chg="modSp">
        <pc:chgData name="Vividha Chaudhari" userId="S::z1975836@students.niu.edu::ac830ddb-30ba-4365-a9e3-8bd2a8fdb4a9" providerId="AD" clId="Web-{0A4386B0-A739-49A6-952A-3A188DDA7A34}" dt="2023-11-29T15:31:01.986" v="216"/>
        <pc:sldMkLst>
          <pc:docMk/>
          <pc:sldMk cId="3873946743" sldId="271"/>
        </pc:sldMkLst>
        <pc:spChg chg="mod">
          <ac:chgData name="Vividha Chaudhari" userId="S::z1975836@students.niu.edu::ac830ddb-30ba-4365-a9e3-8bd2a8fdb4a9" providerId="AD" clId="Web-{0A4386B0-A739-49A6-952A-3A188DDA7A34}" dt="2023-11-29T15:31:01.986" v="216"/>
          <ac:spMkLst>
            <pc:docMk/>
            <pc:sldMk cId="3873946743" sldId="271"/>
            <ac:spMk id="2" creationId="{CAC06311-F13B-44AE-4A65-66EE1D326810}"/>
          </ac:spMkLst>
        </pc:spChg>
      </pc:sldChg>
      <pc:sldChg chg="addSp delSp modSp">
        <pc:chgData name="Vividha Chaudhari" userId="S::z1975836@students.niu.edu::ac830ddb-30ba-4365-a9e3-8bd2a8fdb4a9" providerId="AD" clId="Web-{0A4386B0-A739-49A6-952A-3A188DDA7A34}" dt="2023-11-29T02:21:56.677" v="81"/>
        <pc:sldMkLst>
          <pc:docMk/>
          <pc:sldMk cId="642294340" sldId="274"/>
        </pc:sldMkLst>
        <pc:spChg chg="del mod ord">
          <ac:chgData name="Vividha Chaudhari" userId="S::z1975836@students.niu.edu::ac830ddb-30ba-4365-a9e3-8bd2a8fdb4a9" providerId="AD" clId="Web-{0A4386B0-A739-49A6-952A-3A188DDA7A34}" dt="2023-11-29T02:21:56.677" v="81"/>
          <ac:spMkLst>
            <pc:docMk/>
            <pc:sldMk cId="642294340" sldId="274"/>
            <ac:spMk id="2" creationId="{04FBDBAB-6B61-767F-18D7-7C6917CE39E5}"/>
          </ac:spMkLst>
        </pc:spChg>
        <pc:spChg chg="del">
          <ac:chgData name="Vividha Chaudhari" userId="S::z1975836@students.niu.edu::ac830ddb-30ba-4365-a9e3-8bd2a8fdb4a9" providerId="AD" clId="Web-{0A4386B0-A739-49A6-952A-3A188DDA7A34}" dt="2023-11-29T02:21:19.363" v="79"/>
          <ac:spMkLst>
            <pc:docMk/>
            <pc:sldMk cId="642294340" sldId="274"/>
            <ac:spMk id="51" creationId="{3011B0B3-5679-4759-90B8-3B908C4CBD21}"/>
          </ac:spMkLst>
        </pc:spChg>
        <pc:spChg chg="del">
          <ac:chgData name="Vividha Chaudhari" userId="S::z1975836@students.niu.edu::ac830ddb-30ba-4365-a9e3-8bd2a8fdb4a9" providerId="AD" clId="Web-{0A4386B0-A739-49A6-952A-3A188DDA7A34}" dt="2023-11-29T02:21:19.363" v="79"/>
          <ac:spMkLst>
            <pc:docMk/>
            <pc:sldMk cId="642294340" sldId="274"/>
            <ac:spMk id="53" creationId="{767E5D14-5396-4D7B-996A-7BFD00576139}"/>
          </ac:spMkLst>
        </pc:spChg>
        <pc:spChg chg="add">
          <ac:chgData name="Vividha Chaudhari" userId="S::z1975836@students.niu.edu::ac830ddb-30ba-4365-a9e3-8bd2a8fdb4a9" providerId="AD" clId="Web-{0A4386B0-A739-49A6-952A-3A188DDA7A34}" dt="2023-11-29T02:21:19.363" v="79"/>
          <ac:spMkLst>
            <pc:docMk/>
            <pc:sldMk cId="642294340" sldId="274"/>
            <ac:spMk id="66" creationId="{1F4CD6D0-88B6-45F4-AC60-54587D3C92A0}"/>
          </ac:spMkLst>
        </pc:spChg>
        <pc:spChg chg="add">
          <ac:chgData name="Vividha Chaudhari" userId="S::z1975836@students.niu.edu::ac830ddb-30ba-4365-a9e3-8bd2a8fdb4a9" providerId="AD" clId="Web-{0A4386B0-A739-49A6-952A-3A188DDA7A34}" dt="2023-11-29T02:21:19.363" v="79"/>
          <ac:spMkLst>
            <pc:docMk/>
            <pc:sldMk cId="642294340" sldId="274"/>
            <ac:spMk id="68" creationId="{3092D32E-B1E6-4335-BD86-8461882A79A5}"/>
          </ac:spMkLst>
        </pc:spChg>
        <pc:grpChg chg="del">
          <ac:chgData name="Vividha Chaudhari" userId="S::z1975836@students.niu.edu::ac830ddb-30ba-4365-a9e3-8bd2a8fdb4a9" providerId="AD" clId="Web-{0A4386B0-A739-49A6-952A-3A188DDA7A34}" dt="2023-11-29T02:21:19.363" v="79"/>
          <ac:grpSpMkLst>
            <pc:docMk/>
            <pc:sldMk cId="642294340" sldId="274"/>
            <ac:grpSpMk id="45" creationId="{9494E066-0146-46E9-BAF1-C33240ABA294}"/>
          </ac:grpSpMkLst>
        </pc:grpChg>
        <pc:grpChg chg="del">
          <ac:chgData name="Vividha Chaudhari" userId="S::z1975836@students.niu.edu::ac830ddb-30ba-4365-a9e3-8bd2a8fdb4a9" providerId="AD" clId="Web-{0A4386B0-A739-49A6-952A-3A188DDA7A34}" dt="2023-11-29T02:21:08.190" v="76"/>
          <ac:grpSpMkLst>
            <pc:docMk/>
            <pc:sldMk cId="642294340" sldId="274"/>
            <ac:grpSpMk id="55" creationId="{E14350AE-EC1C-4F25-89C0-954A46AD8132}"/>
          </ac:grpSpMkLst>
        </pc:grpChg>
        <pc:grpChg chg="add">
          <ac:chgData name="Vividha Chaudhari" userId="S::z1975836@students.niu.edu::ac830ddb-30ba-4365-a9e3-8bd2a8fdb4a9" providerId="AD" clId="Web-{0A4386B0-A739-49A6-952A-3A188DDA7A34}" dt="2023-11-29T02:21:19.363" v="79"/>
          <ac:grpSpMkLst>
            <pc:docMk/>
            <pc:sldMk cId="642294340" sldId="274"/>
            <ac:grpSpMk id="60" creationId="{9494E066-0146-46E9-BAF1-C33240ABA294}"/>
          </ac:grpSpMkLst>
        </pc:grpChg>
        <pc:grpChg chg="add">
          <ac:chgData name="Vividha Chaudhari" userId="S::z1975836@students.niu.edu::ac830ddb-30ba-4365-a9e3-8bd2a8fdb4a9" providerId="AD" clId="Web-{0A4386B0-A739-49A6-952A-3A188DDA7A34}" dt="2023-11-29T02:21:19.363" v="79"/>
          <ac:grpSpMkLst>
            <pc:docMk/>
            <pc:sldMk cId="642294340" sldId="274"/>
            <ac:grpSpMk id="70" creationId="{53D83BC4-A03A-4B80-BE2E-AB1542ABAD46}"/>
          </ac:grpSpMkLst>
        </pc:grpChg>
        <pc:picChg chg="add del mod">
          <ac:chgData name="Vividha Chaudhari" userId="S::z1975836@students.niu.edu::ac830ddb-30ba-4365-a9e3-8bd2a8fdb4a9" providerId="AD" clId="Web-{0A4386B0-A739-49A6-952A-3A188DDA7A34}" dt="2023-11-29T02:20:34.032" v="72"/>
          <ac:picMkLst>
            <pc:docMk/>
            <pc:sldMk cId="642294340" sldId="274"/>
            <ac:picMk id="3" creationId="{F6B001B6-744E-2FB5-90B4-EB6946E219A5}"/>
          </ac:picMkLst>
        </pc:picChg>
        <pc:picChg chg="add mod">
          <ac:chgData name="Vividha Chaudhari" userId="S::z1975836@students.niu.edu::ac830ddb-30ba-4365-a9e3-8bd2a8fdb4a9" providerId="AD" clId="Web-{0A4386B0-A739-49A6-952A-3A188DDA7A34}" dt="2023-11-29T02:21:19.363" v="79"/>
          <ac:picMkLst>
            <pc:docMk/>
            <pc:sldMk cId="642294340" sldId="274"/>
            <ac:picMk id="4" creationId="{5A95DF84-B41E-A856-6578-4D38E1885F1F}"/>
          </ac:picMkLst>
        </pc:picChg>
        <pc:picChg chg="del">
          <ac:chgData name="Vividha Chaudhari" userId="S::z1975836@students.niu.edu::ac830ddb-30ba-4365-a9e3-8bd2a8fdb4a9" providerId="AD" clId="Web-{0A4386B0-A739-49A6-952A-3A188DDA7A34}" dt="2023-11-29T02:19:48.499" v="69"/>
          <ac:picMkLst>
            <pc:docMk/>
            <pc:sldMk cId="642294340" sldId="274"/>
            <ac:picMk id="39" creationId="{4658FCC1-2285-569D-8D2B-ACF30C21A0C3}"/>
          </ac:picMkLst>
        </pc:picChg>
        <pc:cxnChg chg="del">
          <ac:chgData name="Vividha Chaudhari" userId="S::z1975836@students.niu.edu::ac830ddb-30ba-4365-a9e3-8bd2a8fdb4a9" providerId="AD" clId="Web-{0A4386B0-A739-49A6-952A-3A188DDA7A34}" dt="2023-11-29T02:21:19.363" v="79"/>
          <ac:cxnSpMkLst>
            <pc:docMk/>
            <pc:sldMk cId="642294340" sldId="274"/>
            <ac:cxnSpMk id="43" creationId="{AE0C0B2A-3FD1-4235-A16E-0ED1E028A93E}"/>
          </ac:cxnSpMkLst>
        </pc:cxnChg>
        <pc:cxnChg chg="add">
          <ac:chgData name="Vividha Chaudhari" userId="S::z1975836@students.niu.edu::ac830ddb-30ba-4365-a9e3-8bd2a8fdb4a9" providerId="AD" clId="Web-{0A4386B0-A739-49A6-952A-3A188DDA7A34}" dt="2023-11-29T02:21:19.363" v="79"/>
          <ac:cxnSpMkLst>
            <pc:docMk/>
            <pc:sldMk cId="642294340" sldId="274"/>
            <ac:cxnSpMk id="58" creationId="{AE0C0B2A-3FD1-4235-A16E-0ED1E028A93E}"/>
          </ac:cxnSpMkLst>
        </pc:cxnChg>
      </pc:sldChg>
      <pc:sldChg chg="modSp">
        <pc:chgData name="Vividha Chaudhari" userId="S::z1975836@students.niu.edu::ac830ddb-30ba-4365-a9e3-8bd2a8fdb4a9" providerId="AD" clId="Web-{0A4386B0-A739-49A6-952A-3A188DDA7A34}" dt="2023-11-29T02:22:08.240" v="82" actId="20577"/>
        <pc:sldMkLst>
          <pc:docMk/>
          <pc:sldMk cId="4033296417" sldId="275"/>
        </pc:sldMkLst>
        <pc:spChg chg="mod">
          <ac:chgData name="Vividha Chaudhari" userId="S::z1975836@students.niu.edu::ac830ddb-30ba-4365-a9e3-8bd2a8fdb4a9" providerId="AD" clId="Web-{0A4386B0-A739-49A6-952A-3A188DDA7A34}" dt="2023-11-29T02:22:08.240" v="82" actId="20577"/>
          <ac:spMkLst>
            <pc:docMk/>
            <pc:sldMk cId="4033296417" sldId="275"/>
            <ac:spMk id="2" creationId="{722EC230-48DA-3354-5632-D38C758C777D}"/>
          </ac:spMkLst>
        </pc:spChg>
      </pc:sldChg>
      <pc:sldChg chg="modSp">
        <pc:chgData name="Vividha Chaudhari" userId="S::z1975836@students.niu.edu::ac830ddb-30ba-4365-a9e3-8bd2a8fdb4a9" providerId="AD" clId="Web-{0A4386B0-A739-49A6-952A-3A188DDA7A34}" dt="2023-11-29T02:22:16.052" v="83" actId="20577"/>
        <pc:sldMkLst>
          <pc:docMk/>
          <pc:sldMk cId="1009350571" sldId="276"/>
        </pc:sldMkLst>
        <pc:spChg chg="mod">
          <ac:chgData name="Vividha Chaudhari" userId="S::z1975836@students.niu.edu::ac830ddb-30ba-4365-a9e3-8bd2a8fdb4a9" providerId="AD" clId="Web-{0A4386B0-A739-49A6-952A-3A188DDA7A34}" dt="2023-11-29T02:22:16.052" v="83" actId="20577"/>
          <ac:spMkLst>
            <pc:docMk/>
            <pc:sldMk cId="1009350571" sldId="276"/>
            <ac:spMk id="2" creationId="{7997D0DB-C3F2-900C-A865-6126102BB5B4}"/>
          </ac:spMkLst>
        </pc:spChg>
      </pc:sldChg>
      <pc:sldChg chg="modSp">
        <pc:chgData name="Vividha Chaudhari" userId="S::z1975836@students.niu.edu::ac830ddb-30ba-4365-a9e3-8bd2a8fdb4a9" providerId="AD" clId="Web-{0A4386B0-A739-49A6-952A-3A188DDA7A34}" dt="2023-11-29T02:22:28.694" v="87" actId="14100"/>
        <pc:sldMkLst>
          <pc:docMk/>
          <pc:sldMk cId="3363087247" sldId="277"/>
        </pc:sldMkLst>
        <pc:spChg chg="mod">
          <ac:chgData name="Vividha Chaudhari" userId="S::z1975836@students.niu.edu::ac830ddb-30ba-4365-a9e3-8bd2a8fdb4a9" providerId="AD" clId="Web-{0A4386B0-A739-49A6-952A-3A188DDA7A34}" dt="2023-11-29T02:22:28.694" v="87" actId="14100"/>
          <ac:spMkLst>
            <pc:docMk/>
            <pc:sldMk cId="3363087247" sldId="277"/>
            <ac:spMk id="2" creationId="{7280C13E-2AA0-A244-FCE3-0E9FB7B9A185}"/>
          </ac:spMkLst>
        </pc:spChg>
      </pc:sldChg>
      <pc:sldChg chg="addSp delSp modSp mod setBg">
        <pc:chgData name="Vividha Chaudhari" userId="S::z1975836@students.niu.edu::ac830ddb-30ba-4365-a9e3-8bd2a8fdb4a9" providerId="AD" clId="Web-{0A4386B0-A739-49A6-952A-3A188DDA7A34}" dt="2023-11-29T02:17:42.588" v="67"/>
        <pc:sldMkLst>
          <pc:docMk/>
          <pc:sldMk cId="1705773708" sldId="278"/>
        </pc:sldMkLst>
        <pc:spChg chg="mod ord">
          <ac:chgData name="Vividha Chaudhari" userId="S::z1975836@students.niu.edu::ac830ddb-30ba-4365-a9e3-8bd2a8fdb4a9" providerId="AD" clId="Web-{0A4386B0-A739-49A6-952A-3A188DDA7A34}" dt="2023-11-29T02:17:42.588" v="67"/>
          <ac:spMkLst>
            <pc:docMk/>
            <pc:sldMk cId="1705773708" sldId="278"/>
            <ac:spMk id="2" creationId="{B51BF40C-45DC-2614-0EC5-8E36593255FA}"/>
          </ac:spMkLst>
        </pc:spChg>
        <pc:spChg chg="add del mod">
          <ac:chgData name="Vividha Chaudhari" userId="S::z1975836@students.niu.edu::ac830ddb-30ba-4365-a9e3-8bd2a8fdb4a9" providerId="AD" clId="Web-{0A4386B0-A739-49A6-952A-3A188DDA7A34}" dt="2023-11-29T02:16:13.131" v="56"/>
          <ac:spMkLst>
            <pc:docMk/>
            <pc:sldMk cId="1705773708" sldId="278"/>
            <ac:spMk id="5" creationId="{2FAF80E5-EF73-D414-6E49-25E6A397CCE8}"/>
          </ac:spMkLst>
        </pc:spChg>
        <pc:spChg chg="add">
          <ac:chgData name="Vividha Chaudhari" userId="S::z1975836@students.niu.edu::ac830ddb-30ba-4365-a9e3-8bd2a8fdb4a9" providerId="AD" clId="Web-{0A4386B0-A739-49A6-952A-3A188DDA7A34}" dt="2023-11-29T02:17:42.588" v="67"/>
          <ac:spMkLst>
            <pc:docMk/>
            <pc:sldMk cId="1705773708" sldId="278"/>
            <ac:spMk id="19" creationId="{1F4CD6D0-88B6-45F4-AC60-54587D3C92A0}"/>
          </ac:spMkLst>
        </pc:spChg>
        <pc:spChg chg="add">
          <ac:chgData name="Vividha Chaudhari" userId="S::z1975836@students.niu.edu::ac830ddb-30ba-4365-a9e3-8bd2a8fdb4a9" providerId="AD" clId="Web-{0A4386B0-A739-49A6-952A-3A188DDA7A34}" dt="2023-11-29T02:17:42.588" v="67"/>
          <ac:spMkLst>
            <pc:docMk/>
            <pc:sldMk cId="1705773708" sldId="278"/>
            <ac:spMk id="21" creationId="{3092D32E-B1E6-4335-BD86-8461882A79A5}"/>
          </ac:spMkLst>
        </pc:spChg>
        <pc:grpChg chg="add">
          <ac:chgData name="Vividha Chaudhari" userId="S::z1975836@students.niu.edu::ac830ddb-30ba-4365-a9e3-8bd2a8fdb4a9" providerId="AD" clId="Web-{0A4386B0-A739-49A6-952A-3A188DDA7A34}" dt="2023-11-29T02:17:42.588" v="67"/>
          <ac:grpSpMkLst>
            <pc:docMk/>
            <pc:sldMk cId="1705773708" sldId="278"/>
            <ac:grpSpMk id="13" creationId="{9494E066-0146-46E9-BAF1-C33240ABA294}"/>
          </ac:grpSpMkLst>
        </pc:grpChg>
        <pc:grpChg chg="add">
          <ac:chgData name="Vividha Chaudhari" userId="S::z1975836@students.niu.edu::ac830ddb-30ba-4365-a9e3-8bd2a8fdb4a9" providerId="AD" clId="Web-{0A4386B0-A739-49A6-952A-3A188DDA7A34}" dt="2023-11-29T02:17:42.588" v="67"/>
          <ac:grpSpMkLst>
            <pc:docMk/>
            <pc:sldMk cId="1705773708" sldId="278"/>
            <ac:grpSpMk id="23" creationId="{53D83BC4-A03A-4B80-BE2E-AB1542ABAD46}"/>
          </ac:grpSpMkLst>
        </pc:grpChg>
        <pc:picChg chg="del">
          <ac:chgData name="Vividha Chaudhari" userId="S::z1975836@students.niu.edu::ac830ddb-30ba-4365-a9e3-8bd2a8fdb4a9" providerId="AD" clId="Web-{0A4386B0-A739-49A6-952A-3A188DDA7A34}" dt="2023-11-29T02:13:37.359" v="46"/>
          <ac:picMkLst>
            <pc:docMk/>
            <pc:sldMk cId="1705773708" sldId="278"/>
            <ac:picMk id="4" creationId="{D255839B-E164-F434-5A00-44900BF09A2F}"/>
          </ac:picMkLst>
        </pc:picChg>
        <pc:picChg chg="add mod ord">
          <ac:chgData name="Vividha Chaudhari" userId="S::z1975836@students.niu.edu::ac830ddb-30ba-4365-a9e3-8bd2a8fdb4a9" providerId="AD" clId="Web-{0A4386B0-A739-49A6-952A-3A188DDA7A34}" dt="2023-11-29T02:17:42.588" v="67"/>
          <ac:picMkLst>
            <pc:docMk/>
            <pc:sldMk cId="1705773708" sldId="278"/>
            <ac:picMk id="6" creationId="{DD1FDCDD-EFC5-0CFB-CAA9-D71B2D0B0D8D}"/>
          </ac:picMkLst>
        </pc:picChg>
        <pc:cxnChg chg="add">
          <ac:chgData name="Vividha Chaudhari" userId="S::z1975836@students.niu.edu::ac830ddb-30ba-4365-a9e3-8bd2a8fdb4a9" providerId="AD" clId="Web-{0A4386B0-A739-49A6-952A-3A188DDA7A34}" dt="2023-11-29T02:17:42.588" v="67"/>
          <ac:cxnSpMkLst>
            <pc:docMk/>
            <pc:sldMk cId="1705773708" sldId="278"/>
            <ac:cxnSpMk id="11" creationId="{AE0C0B2A-3FD1-4235-A16E-0ED1E028A93E}"/>
          </ac:cxnSpMkLst>
        </pc:cxnChg>
      </pc:sldChg>
      <pc:sldChg chg="addSp delSp modSp new mod setBg">
        <pc:chgData name="Vividha Chaudhari" userId="S::z1975836@students.niu.edu::ac830ddb-30ba-4365-a9e3-8bd2a8fdb4a9" providerId="AD" clId="Web-{0A4386B0-A739-49A6-952A-3A188DDA7A34}" dt="2023-11-29T15:31:46.956" v="221" actId="1076"/>
        <pc:sldMkLst>
          <pc:docMk/>
          <pc:sldMk cId="1605732856" sldId="279"/>
        </pc:sldMkLst>
        <pc:spChg chg="mod">
          <ac:chgData name="Vividha Chaudhari" userId="S::z1975836@students.niu.edu::ac830ddb-30ba-4365-a9e3-8bd2a8fdb4a9" providerId="AD" clId="Web-{0A4386B0-A739-49A6-952A-3A188DDA7A34}" dt="2023-11-29T15:31:46.956" v="221" actId="1076"/>
          <ac:spMkLst>
            <pc:docMk/>
            <pc:sldMk cId="1605732856" sldId="279"/>
            <ac:spMk id="2" creationId="{D8159012-A758-B2D9-0A1C-01B6E37907C4}"/>
          </ac:spMkLst>
        </pc:spChg>
        <pc:spChg chg="del">
          <ac:chgData name="Vividha Chaudhari" userId="S::z1975836@students.niu.edu::ac830ddb-30ba-4365-a9e3-8bd2a8fdb4a9" providerId="AD" clId="Web-{0A4386B0-A739-49A6-952A-3A188DDA7A34}" dt="2023-11-29T02:05:55.964" v="21"/>
          <ac:spMkLst>
            <pc:docMk/>
            <pc:sldMk cId="1605732856" sldId="279"/>
            <ac:spMk id="3" creationId="{1A71071C-8BF4-8C4B-3F20-8AA6BA555950}"/>
          </ac:spMkLst>
        </pc:spChg>
        <pc:spChg chg="add mod">
          <ac:chgData name="Vividha Chaudhari" userId="S::z1975836@students.niu.edu::ac830ddb-30ba-4365-a9e3-8bd2a8fdb4a9" providerId="AD" clId="Web-{0A4386B0-A739-49A6-952A-3A188DDA7A34}" dt="2023-11-29T02:11:51.245" v="33" actId="20577"/>
          <ac:spMkLst>
            <pc:docMk/>
            <pc:sldMk cId="1605732856" sldId="279"/>
            <ac:spMk id="8" creationId="{5BA16E3D-4D17-B9E2-A6D6-A923A1751415}"/>
          </ac:spMkLst>
        </pc:spChg>
        <pc:spChg chg="add">
          <ac:chgData name="Vividha Chaudhari" userId="S::z1975836@students.niu.edu::ac830ddb-30ba-4365-a9e3-8bd2a8fdb4a9" providerId="AD" clId="Web-{0A4386B0-A739-49A6-952A-3A188DDA7A34}" dt="2023-11-29T02:06:40.606" v="27"/>
          <ac:spMkLst>
            <pc:docMk/>
            <pc:sldMk cId="1605732856" sldId="279"/>
            <ac:spMk id="11" creationId="{DB66C9CD-6BF4-44CA-8078-0BB819080761}"/>
          </ac:spMkLst>
        </pc:spChg>
        <pc:picChg chg="add mod ord">
          <ac:chgData name="Vividha Chaudhari" userId="S::z1975836@students.niu.edu::ac830ddb-30ba-4365-a9e3-8bd2a8fdb4a9" providerId="AD" clId="Web-{0A4386B0-A739-49A6-952A-3A188DDA7A34}" dt="2023-11-29T02:06:40.606" v="27"/>
          <ac:picMkLst>
            <pc:docMk/>
            <pc:sldMk cId="1605732856" sldId="279"/>
            <ac:picMk id="4" creationId="{27BAEF2E-6BF3-BCAC-5D77-863E7CD1DBCB}"/>
          </ac:picMkLst>
        </pc:picChg>
        <pc:cxnChg chg="add">
          <ac:chgData name="Vividha Chaudhari" userId="S::z1975836@students.niu.edu::ac830ddb-30ba-4365-a9e3-8bd2a8fdb4a9" providerId="AD" clId="Web-{0A4386B0-A739-49A6-952A-3A188DDA7A34}" dt="2023-11-29T02:06:40.606" v="27"/>
          <ac:cxnSpMkLst>
            <pc:docMk/>
            <pc:sldMk cId="1605732856" sldId="279"/>
            <ac:cxnSpMk id="13" creationId="{CC9CF63D-A2A3-4ECF-BC53-4B0D56918FB4}"/>
          </ac:cxnSpMkLst>
        </pc:cxnChg>
      </pc:sldChg>
      <pc:sldChg chg="addSp delSp modSp new mod setBg">
        <pc:chgData name="Vividha Chaudhari" userId="S::z1975836@students.niu.edu::ac830ddb-30ba-4365-a9e3-8bd2a8fdb4a9" providerId="AD" clId="Web-{0A4386B0-A739-49A6-952A-3A188DDA7A34}" dt="2023-11-29T16:41:46.820" v="449" actId="20577"/>
        <pc:sldMkLst>
          <pc:docMk/>
          <pc:sldMk cId="821894872" sldId="280"/>
        </pc:sldMkLst>
        <pc:spChg chg="mod">
          <ac:chgData name="Vividha Chaudhari" userId="S::z1975836@students.niu.edu::ac830ddb-30ba-4365-a9e3-8bd2a8fdb4a9" providerId="AD" clId="Web-{0A4386B0-A739-49A6-952A-3A188DDA7A34}" dt="2023-11-29T16:41:21.757" v="443"/>
          <ac:spMkLst>
            <pc:docMk/>
            <pc:sldMk cId="821894872" sldId="280"/>
            <ac:spMk id="2" creationId="{07CFB2D1-B83C-EFE1-089E-6E38FDC3B19F}"/>
          </ac:spMkLst>
        </pc:spChg>
        <pc:spChg chg="mod">
          <ac:chgData name="Vividha Chaudhari" userId="S::z1975836@students.niu.edu::ac830ddb-30ba-4365-a9e3-8bd2a8fdb4a9" providerId="AD" clId="Web-{0A4386B0-A739-49A6-952A-3A188DDA7A34}" dt="2023-11-29T16:41:46.820" v="449" actId="20577"/>
          <ac:spMkLst>
            <pc:docMk/>
            <pc:sldMk cId="821894872" sldId="280"/>
            <ac:spMk id="3" creationId="{59233C7D-0DD6-7579-A295-297510DFFF3B}"/>
          </ac:spMkLst>
        </pc:spChg>
        <pc:spChg chg="add del">
          <ac:chgData name="Vividha Chaudhari" userId="S::z1975836@students.niu.edu::ac830ddb-30ba-4365-a9e3-8bd2a8fdb4a9" providerId="AD" clId="Web-{0A4386B0-A739-49A6-952A-3A188DDA7A34}" dt="2023-11-29T16:41:21.773" v="444"/>
          <ac:spMkLst>
            <pc:docMk/>
            <pc:sldMk cId="821894872" sldId="280"/>
            <ac:spMk id="10" creationId="{DB66C9CD-6BF4-44CA-8078-0BB819080761}"/>
          </ac:spMkLst>
        </pc:spChg>
        <pc:spChg chg="add del">
          <ac:chgData name="Vividha Chaudhari" userId="S::z1975836@students.niu.edu::ac830ddb-30ba-4365-a9e3-8bd2a8fdb4a9" providerId="AD" clId="Web-{0A4386B0-A739-49A6-952A-3A188DDA7A34}" dt="2023-11-29T16:41:21.757" v="443"/>
          <ac:spMkLst>
            <pc:docMk/>
            <pc:sldMk cId="821894872" sldId="280"/>
            <ac:spMk id="17" creationId="{DB66C9CD-6BF4-44CA-8078-0BB819080761}"/>
          </ac:spMkLst>
        </pc:spChg>
        <pc:spChg chg="add">
          <ac:chgData name="Vividha Chaudhari" userId="S::z1975836@students.niu.edu::ac830ddb-30ba-4365-a9e3-8bd2a8fdb4a9" providerId="AD" clId="Web-{0A4386B0-A739-49A6-952A-3A188DDA7A34}" dt="2023-11-29T16:41:21.773" v="444"/>
          <ac:spMkLst>
            <pc:docMk/>
            <pc:sldMk cId="821894872" sldId="280"/>
            <ac:spMk id="21" creationId="{DB66C9CD-6BF4-44CA-8078-0BB819080761}"/>
          </ac:spMkLst>
        </pc:spChg>
        <pc:picChg chg="add mod ord">
          <ac:chgData name="Vividha Chaudhari" userId="S::z1975836@students.niu.edu::ac830ddb-30ba-4365-a9e3-8bd2a8fdb4a9" providerId="AD" clId="Web-{0A4386B0-A739-49A6-952A-3A188DDA7A34}" dt="2023-11-29T16:41:21.757" v="443"/>
          <ac:picMkLst>
            <pc:docMk/>
            <pc:sldMk cId="821894872" sldId="280"/>
            <ac:picMk id="4" creationId="{03207DDA-6C28-3530-6003-6030122206EE}"/>
          </ac:picMkLst>
        </pc:picChg>
        <pc:picChg chg="add mod">
          <ac:chgData name="Vividha Chaudhari" userId="S::z1975836@students.niu.edu::ac830ddb-30ba-4365-a9e3-8bd2a8fdb4a9" providerId="AD" clId="Web-{0A4386B0-A739-49A6-952A-3A188DDA7A34}" dt="2023-11-29T16:41:21.757" v="443"/>
          <ac:picMkLst>
            <pc:docMk/>
            <pc:sldMk cId="821894872" sldId="280"/>
            <ac:picMk id="5" creationId="{1FE04FC7-24DB-616C-EBD0-47A456D9F28A}"/>
          </ac:picMkLst>
        </pc:picChg>
        <pc:cxnChg chg="add del">
          <ac:chgData name="Vividha Chaudhari" userId="S::z1975836@students.niu.edu::ac830ddb-30ba-4365-a9e3-8bd2a8fdb4a9" providerId="AD" clId="Web-{0A4386B0-A739-49A6-952A-3A188DDA7A34}" dt="2023-11-29T16:41:21.773" v="444"/>
          <ac:cxnSpMkLst>
            <pc:docMk/>
            <pc:sldMk cId="821894872" sldId="280"/>
            <ac:cxnSpMk id="12" creationId="{CC9CF63D-A2A3-4ECF-BC53-4B0D56918FB4}"/>
          </ac:cxnSpMkLst>
        </pc:cxnChg>
        <pc:cxnChg chg="add del">
          <ac:chgData name="Vividha Chaudhari" userId="S::z1975836@students.niu.edu::ac830ddb-30ba-4365-a9e3-8bd2a8fdb4a9" providerId="AD" clId="Web-{0A4386B0-A739-49A6-952A-3A188DDA7A34}" dt="2023-11-29T16:41:21.757" v="443"/>
          <ac:cxnSpMkLst>
            <pc:docMk/>
            <pc:sldMk cId="821894872" sldId="280"/>
            <ac:cxnSpMk id="19" creationId="{C05D45D7-984D-4CDD-B1BC-0CF407C72275}"/>
          </ac:cxnSpMkLst>
        </pc:cxnChg>
        <pc:cxnChg chg="add">
          <ac:chgData name="Vividha Chaudhari" userId="S::z1975836@students.niu.edu::ac830ddb-30ba-4365-a9e3-8bd2a8fdb4a9" providerId="AD" clId="Web-{0A4386B0-A739-49A6-952A-3A188DDA7A34}" dt="2023-11-29T16:41:21.773" v="444"/>
          <ac:cxnSpMkLst>
            <pc:docMk/>
            <pc:sldMk cId="821894872" sldId="280"/>
            <ac:cxnSpMk id="22" creationId="{CC9CF63D-A2A3-4ECF-BC53-4B0D56918FB4}"/>
          </ac:cxnSpMkLst>
        </pc:cxnChg>
      </pc:sldChg>
      <pc:sldChg chg="addSp delSp modSp new mod setBg addAnim">
        <pc:chgData name="Vividha Chaudhari" userId="S::z1975836@students.niu.edu::ac830ddb-30ba-4365-a9e3-8bd2a8fdb4a9" providerId="AD" clId="Web-{0A4386B0-A739-49A6-952A-3A188DDA7A34}" dt="2023-11-29T02:17:30.915" v="66" actId="1076"/>
        <pc:sldMkLst>
          <pc:docMk/>
          <pc:sldMk cId="3802534515" sldId="281"/>
        </pc:sldMkLst>
        <pc:spChg chg="mod ord">
          <ac:chgData name="Vividha Chaudhari" userId="S::z1975836@students.niu.edu::ac830ddb-30ba-4365-a9e3-8bd2a8fdb4a9" providerId="AD" clId="Web-{0A4386B0-A739-49A6-952A-3A188DDA7A34}" dt="2023-11-29T02:17:19.868" v="63"/>
          <ac:spMkLst>
            <pc:docMk/>
            <pc:sldMk cId="3802534515" sldId="281"/>
            <ac:spMk id="2" creationId="{FD1D26FF-BB76-DCC3-431F-ADD82AF61233}"/>
          </ac:spMkLst>
        </pc:spChg>
        <pc:spChg chg="add del">
          <ac:chgData name="Vividha Chaudhari" userId="S::z1975836@students.niu.edu::ac830ddb-30ba-4365-a9e3-8bd2a8fdb4a9" providerId="AD" clId="Web-{0A4386B0-A739-49A6-952A-3A188DDA7A34}" dt="2023-11-29T02:15:03.487" v="55"/>
          <ac:spMkLst>
            <pc:docMk/>
            <pc:sldMk cId="3802534515" sldId="281"/>
            <ac:spMk id="3" creationId="{0A2D3C55-40B5-2A16-4EE7-2827CB168809}"/>
          </ac:spMkLst>
        </pc:spChg>
        <pc:spChg chg="add del">
          <ac:chgData name="Vividha Chaudhari" userId="S::z1975836@students.niu.edu::ac830ddb-30ba-4365-a9e3-8bd2a8fdb4a9" providerId="AD" clId="Web-{0A4386B0-A739-49A6-952A-3A188DDA7A34}" dt="2023-11-29T02:15:03.456" v="54"/>
          <ac:spMkLst>
            <pc:docMk/>
            <pc:sldMk cId="3802534515" sldId="281"/>
            <ac:spMk id="17" creationId="{1F4CD6D0-88B6-45F4-AC60-54587D3C92A0}"/>
          </ac:spMkLst>
        </pc:spChg>
        <pc:spChg chg="add del">
          <ac:chgData name="Vividha Chaudhari" userId="S::z1975836@students.niu.edu::ac830ddb-30ba-4365-a9e3-8bd2a8fdb4a9" providerId="AD" clId="Web-{0A4386B0-A739-49A6-952A-3A188DDA7A34}" dt="2023-11-29T02:15:03.456" v="54"/>
          <ac:spMkLst>
            <pc:docMk/>
            <pc:sldMk cId="3802534515" sldId="281"/>
            <ac:spMk id="19" creationId="{DCFCE6BC-4706-49A2-816A-A44669F98A30}"/>
          </ac:spMkLst>
        </pc:spChg>
        <pc:spChg chg="add del">
          <ac:chgData name="Vividha Chaudhari" userId="S::z1975836@students.niu.edu::ac830ddb-30ba-4365-a9e3-8bd2a8fdb4a9" providerId="AD" clId="Web-{0A4386B0-A739-49A6-952A-3A188DDA7A34}" dt="2023-11-29T02:17:19.868" v="63"/>
          <ac:spMkLst>
            <pc:docMk/>
            <pc:sldMk cId="3802534515" sldId="281"/>
            <ac:spMk id="32" creationId="{3011B0B3-5679-4759-90B8-3B908C4CBD21}"/>
          </ac:spMkLst>
        </pc:spChg>
        <pc:spChg chg="add">
          <ac:chgData name="Vividha Chaudhari" userId="S::z1975836@students.niu.edu::ac830ddb-30ba-4365-a9e3-8bd2a8fdb4a9" providerId="AD" clId="Web-{0A4386B0-A739-49A6-952A-3A188DDA7A34}" dt="2023-11-29T02:17:19.868" v="63"/>
          <ac:spMkLst>
            <pc:docMk/>
            <pc:sldMk cId="3802534515" sldId="281"/>
            <ac:spMk id="47" creationId="{1F4CD6D0-88B6-45F4-AC60-54587D3C92A0}"/>
          </ac:spMkLst>
        </pc:spChg>
        <pc:spChg chg="add">
          <ac:chgData name="Vividha Chaudhari" userId="S::z1975836@students.niu.edu::ac830ddb-30ba-4365-a9e3-8bd2a8fdb4a9" providerId="AD" clId="Web-{0A4386B0-A739-49A6-952A-3A188DDA7A34}" dt="2023-11-29T02:17:19.868" v="63"/>
          <ac:spMkLst>
            <pc:docMk/>
            <pc:sldMk cId="3802534515" sldId="281"/>
            <ac:spMk id="49" creationId="{3092D32E-B1E6-4335-BD86-8461882A79A5}"/>
          </ac:spMkLst>
        </pc:spChg>
        <pc:grpChg chg="add del">
          <ac:chgData name="Vividha Chaudhari" userId="S::z1975836@students.niu.edu::ac830ddb-30ba-4365-a9e3-8bd2a8fdb4a9" providerId="AD" clId="Web-{0A4386B0-A739-49A6-952A-3A188DDA7A34}" dt="2023-11-29T02:15:03.456" v="54"/>
          <ac:grpSpMkLst>
            <pc:docMk/>
            <pc:sldMk cId="3802534515" sldId="281"/>
            <ac:grpSpMk id="11" creationId="{9494E066-0146-46E9-BAF1-C33240ABA294}"/>
          </ac:grpSpMkLst>
        </pc:grpChg>
        <pc:grpChg chg="add del">
          <ac:chgData name="Vividha Chaudhari" userId="S::z1975836@students.niu.edu::ac830ddb-30ba-4365-a9e3-8bd2a8fdb4a9" providerId="AD" clId="Web-{0A4386B0-A739-49A6-952A-3A188DDA7A34}" dt="2023-11-29T02:17:19.868" v="63"/>
          <ac:grpSpMkLst>
            <pc:docMk/>
            <pc:sldMk cId="3802534515" sldId="281"/>
            <ac:grpSpMk id="31" creationId="{9494E066-0146-46E9-BAF1-C33240ABA294}"/>
          </ac:grpSpMkLst>
        </pc:grpChg>
        <pc:grpChg chg="add del">
          <ac:chgData name="Vividha Chaudhari" userId="S::z1975836@students.niu.edu::ac830ddb-30ba-4365-a9e3-8bd2a8fdb4a9" providerId="AD" clId="Web-{0A4386B0-A739-49A6-952A-3A188DDA7A34}" dt="2023-11-29T02:17:19.868" v="63"/>
          <ac:grpSpMkLst>
            <pc:docMk/>
            <pc:sldMk cId="3802534515" sldId="281"/>
            <ac:grpSpMk id="33" creationId="{50F37AA1-A09B-4E28-987B-38E5060E1BAE}"/>
          </ac:grpSpMkLst>
        </pc:grpChg>
        <pc:grpChg chg="add">
          <ac:chgData name="Vividha Chaudhari" userId="S::z1975836@students.niu.edu::ac830ddb-30ba-4365-a9e3-8bd2a8fdb4a9" providerId="AD" clId="Web-{0A4386B0-A739-49A6-952A-3A188DDA7A34}" dt="2023-11-29T02:17:19.868" v="63"/>
          <ac:grpSpMkLst>
            <pc:docMk/>
            <pc:sldMk cId="3802534515" sldId="281"/>
            <ac:grpSpMk id="41" creationId="{9494E066-0146-46E9-BAF1-C33240ABA294}"/>
          </ac:grpSpMkLst>
        </pc:grpChg>
        <pc:grpChg chg="add">
          <ac:chgData name="Vividha Chaudhari" userId="S::z1975836@students.niu.edu::ac830ddb-30ba-4365-a9e3-8bd2a8fdb4a9" providerId="AD" clId="Web-{0A4386B0-A739-49A6-952A-3A188DDA7A34}" dt="2023-11-29T02:17:19.868" v="63"/>
          <ac:grpSpMkLst>
            <pc:docMk/>
            <pc:sldMk cId="3802534515" sldId="281"/>
            <ac:grpSpMk id="51" creationId="{53D83BC4-A03A-4B80-BE2E-AB1542ABAD46}"/>
          </ac:grpSpMkLst>
        </pc:grpChg>
        <pc:picChg chg="add mod">
          <ac:chgData name="Vividha Chaudhari" userId="S::z1975836@students.niu.edu::ac830ddb-30ba-4365-a9e3-8bd2a8fdb4a9" providerId="AD" clId="Web-{0A4386B0-A739-49A6-952A-3A188DDA7A34}" dt="2023-11-29T02:17:30.915" v="66" actId="1076"/>
          <ac:picMkLst>
            <pc:docMk/>
            <pc:sldMk cId="3802534515" sldId="281"/>
            <ac:picMk id="4" creationId="{32E962AF-7DC7-894D-6933-88B012436A6C}"/>
          </ac:picMkLst>
        </pc:picChg>
        <pc:picChg chg="add del">
          <ac:chgData name="Vividha Chaudhari" userId="S::z1975836@students.niu.edu::ac830ddb-30ba-4365-a9e3-8bd2a8fdb4a9" providerId="AD" clId="Web-{0A4386B0-A739-49A6-952A-3A188DDA7A34}" dt="2023-11-29T02:15:03.456" v="54"/>
          <ac:picMkLst>
            <pc:docMk/>
            <pc:sldMk cId="3802534515" sldId="281"/>
            <ac:picMk id="5" creationId="{1D23F9C6-371C-5329-455C-BF6D5F856B45}"/>
          </ac:picMkLst>
        </pc:picChg>
        <pc:picChg chg="add del">
          <ac:chgData name="Vividha Chaudhari" userId="S::z1975836@students.niu.edu::ac830ddb-30ba-4365-a9e3-8bd2a8fdb4a9" providerId="AD" clId="Web-{0A4386B0-A739-49A6-952A-3A188DDA7A34}" dt="2023-11-29T02:16:27.756" v="57"/>
          <ac:picMkLst>
            <pc:docMk/>
            <pc:sldMk cId="3802534515" sldId="281"/>
            <ac:picMk id="35" creationId="{9ECB7E55-F0AA-D1B9-2E30-250EE282AC51}"/>
          </ac:picMkLst>
        </pc:picChg>
        <pc:cxnChg chg="add del">
          <ac:chgData name="Vividha Chaudhari" userId="S::z1975836@students.niu.edu::ac830ddb-30ba-4365-a9e3-8bd2a8fdb4a9" providerId="AD" clId="Web-{0A4386B0-A739-49A6-952A-3A188DDA7A34}" dt="2023-11-29T02:15:03.456" v="54"/>
          <ac:cxnSpMkLst>
            <pc:docMk/>
            <pc:sldMk cId="3802534515" sldId="281"/>
            <ac:cxnSpMk id="9" creationId="{AE0C0B2A-3FD1-4235-A16E-0ED1E028A93E}"/>
          </ac:cxnSpMkLst>
        </pc:cxnChg>
        <pc:cxnChg chg="add del">
          <ac:chgData name="Vividha Chaudhari" userId="S::z1975836@students.niu.edu::ac830ddb-30ba-4365-a9e3-8bd2a8fdb4a9" providerId="AD" clId="Web-{0A4386B0-A739-49A6-952A-3A188DDA7A34}" dt="2023-11-29T02:15:03.456" v="54"/>
          <ac:cxnSpMkLst>
            <pc:docMk/>
            <pc:sldMk cId="3802534515" sldId="281"/>
            <ac:cxnSpMk id="21" creationId="{9E7C23BC-DAA6-40E1-8166-B8C4439D1430}"/>
          </ac:cxnSpMkLst>
        </pc:cxnChg>
        <pc:cxnChg chg="add del">
          <ac:chgData name="Vividha Chaudhari" userId="S::z1975836@students.niu.edu::ac830ddb-30ba-4365-a9e3-8bd2a8fdb4a9" providerId="AD" clId="Web-{0A4386B0-A739-49A6-952A-3A188DDA7A34}" dt="2023-11-29T02:17:19.868" v="63"/>
          <ac:cxnSpMkLst>
            <pc:docMk/>
            <pc:sldMk cId="3802534515" sldId="281"/>
            <ac:cxnSpMk id="30" creationId="{AE0C0B2A-3FD1-4235-A16E-0ED1E028A93E}"/>
          </ac:cxnSpMkLst>
        </pc:cxnChg>
        <pc:cxnChg chg="add">
          <ac:chgData name="Vividha Chaudhari" userId="S::z1975836@students.niu.edu::ac830ddb-30ba-4365-a9e3-8bd2a8fdb4a9" providerId="AD" clId="Web-{0A4386B0-A739-49A6-952A-3A188DDA7A34}" dt="2023-11-29T02:17:19.868" v="63"/>
          <ac:cxnSpMkLst>
            <pc:docMk/>
            <pc:sldMk cId="3802534515" sldId="281"/>
            <ac:cxnSpMk id="39" creationId="{AE0C0B2A-3FD1-4235-A16E-0ED1E028A93E}"/>
          </ac:cxnSpMkLst>
        </pc:cxnChg>
      </pc:sldChg>
      <pc:sldChg chg="modSp new">
        <pc:chgData name="Vividha Chaudhari" userId="S::z1975836@students.niu.edu::ac830ddb-30ba-4365-a9e3-8bd2a8fdb4a9" providerId="AD" clId="Web-{0A4386B0-A739-49A6-952A-3A188DDA7A34}" dt="2023-11-29T15:30:40.267" v="215"/>
        <pc:sldMkLst>
          <pc:docMk/>
          <pc:sldMk cId="333953800" sldId="282"/>
        </pc:sldMkLst>
        <pc:spChg chg="mod">
          <ac:chgData name="Vividha Chaudhari" userId="S::z1975836@students.niu.edu::ac830ddb-30ba-4365-a9e3-8bd2a8fdb4a9" providerId="AD" clId="Web-{0A4386B0-A739-49A6-952A-3A188DDA7A34}" dt="2023-11-29T15:30:40.267" v="215"/>
          <ac:spMkLst>
            <pc:docMk/>
            <pc:sldMk cId="333953800" sldId="282"/>
            <ac:spMk id="2" creationId="{63831C03-8EF6-0E97-54BB-8F75AD01F9FE}"/>
          </ac:spMkLst>
        </pc:spChg>
        <pc:spChg chg="mod">
          <ac:chgData name="Vividha Chaudhari" userId="S::z1975836@students.niu.edu::ac830ddb-30ba-4365-a9e3-8bd2a8fdb4a9" providerId="AD" clId="Web-{0A4386B0-A739-49A6-952A-3A188DDA7A34}" dt="2023-11-29T15:29:44.703" v="198" actId="20577"/>
          <ac:spMkLst>
            <pc:docMk/>
            <pc:sldMk cId="333953800" sldId="282"/>
            <ac:spMk id="3" creationId="{70D5A2F1-F719-7C90-9966-333465FDCA18}"/>
          </ac:spMkLst>
        </pc:spChg>
      </pc:sldChg>
      <pc:sldChg chg="modSp new">
        <pc:chgData name="Vividha Chaudhari" userId="S::z1975836@students.niu.edu::ac830ddb-30ba-4365-a9e3-8bd2a8fdb4a9" providerId="AD" clId="Web-{0A4386B0-A739-49A6-952A-3A188DDA7A34}" dt="2023-11-29T15:29:20.296" v="190" actId="20577"/>
        <pc:sldMkLst>
          <pc:docMk/>
          <pc:sldMk cId="4144237012" sldId="283"/>
        </pc:sldMkLst>
        <pc:spChg chg="mod">
          <ac:chgData name="Vividha Chaudhari" userId="S::z1975836@students.niu.edu::ac830ddb-30ba-4365-a9e3-8bd2a8fdb4a9" providerId="AD" clId="Web-{0A4386B0-A739-49A6-952A-3A188DDA7A34}" dt="2023-11-29T15:29:20.296" v="190" actId="20577"/>
          <ac:spMkLst>
            <pc:docMk/>
            <pc:sldMk cId="4144237012" sldId="283"/>
            <ac:spMk id="2" creationId="{FB9D9E0F-087C-8FDA-29BE-7510FDB84A7B}"/>
          </ac:spMkLst>
        </pc:spChg>
      </pc:sldChg>
      <pc:sldChg chg="addSp delSp modSp new mod setBg">
        <pc:chgData name="Vividha Chaudhari" userId="S::z1975836@students.niu.edu::ac830ddb-30ba-4365-a9e3-8bd2a8fdb4a9" providerId="AD" clId="Web-{0A4386B0-A739-49A6-952A-3A188DDA7A34}" dt="2023-11-29T16:05:08.243" v="397" actId="20577"/>
        <pc:sldMkLst>
          <pc:docMk/>
          <pc:sldMk cId="3395904377" sldId="284"/>
        </pc:sldMkLst>
        <pc:spChg chg="mod">
          <ac:chgData name="Vividha Chaudhari" userId="S::z1975836@students.niu.edu::ac830ddb-30ba-4365-a9e3-8bd2a8fdb4a9" providerId="AD" clId="Web-{0A4386B0-A739-49A6-952A-3A188DDA7A34}" dt="2023-11-29T16:03:27.397" v="375"/>
          <ac:spMkLst>
            <pc:docMk/>
            <pc:sldMk cId="3395904377" sldId="284"/>
            <ac:spMk id="2" creationId="{58990B4F-59C5-F6D6-FDDC-0EFFF6D6B857}"/>
          </ac:spMkLst>
        </pc:spChg>
        <pc:spChg chg="mod">
          <ac:chgData name="Vividha Chaudhari" userId="S::z1975836@students.niu.edu::ac830ddb-30ba-4365-a9e3-8bd2a8fdb4a9" providerId="AD" clId="Web-{0A4386B0-A739-49A6-952A-3A188DDA7A34}" dt="2023-11-29T16:05:08.243" v="397" actId="20577"/>
          <ac:spMkLst>
            <pc:docMk/>
            <pc:sldMk cId="3395904377" sldId="284"/>
            <ac:spMk id="3" creationId="{E048FA79-1B78-881C-EA7C-4418128AB3B7}"/>
          </ac:spMkLst>
        </pc:spChg>
        <pc:spChg chg="add del">
          <ac:chgData name="Vividha Chaudhari" userId="S::z1975836@students.niu.edu::ac830ddb-30ba-4365-a9e3-8bd2a8fdb4a9" providerId="AD" clId="Web-{0A4386B0-A739-49A6-952A-3A188DDA7A34}" dt="2023-11-29T16:04:07.570" v="383"/>
          <ac:spMkLst>
            <pc:docMk/>
            <pc:sldMk cId="3395904377" sldId="284"/>
            <ac:spMk id="9" creationId="{DB66C9CD-6BF4-44CA-8078-0BB819080761}"/>
          </ac:spMkLst>
        </pc:spChg>
        <pc:spChg chg="add">
          <ac:chgData name="Vividha Chaudhari" userId="S::z1975836@students.niu.edu::ac830ddb-30ba-4365-a9e3-8bd2a8fdb4a9" providerId="AD" clId="Web-{0A4386B0-A739-49A6-952A-3A188DDA7A34}" dt="2023-11-29T16:04:07.570" v="383"/>
          <ac:spMkLst>
            <pc:docMk/>
            <pc:sldMk cId="3395904377" sldId="284"/>
            <ac:spMk id="16" creationId="{DB66C9CD-6BF4-44CA-8078-0BB819080761}"/>
          </ac:spMkLst>
        </pc:spChg>
        <pc:picChg chg="add mod modCrop">
          <ac:chgData name="Vividha Chaudhari" userId="S::z1975836@students.niu.edu::ac830ddb-30ba-4365-a9e3-8bd2a8fdb4a9" providerId="AD" clId="Web-{0A4386B0-A739-49A6-952A-3A188DDA7A34}" dt="2023-11-29T16:04:19.242" v="385" actId="14100"/>
          <ac:picMkLst>
            <pc:docMk/>
            <pc:sldMk cId="3395904377" sldId="284"/>
            <ac:picMk id="4" creationId="{009E924A-47B8-BBEF-6539-3CED12A48D75}"/>
          </ac:picMkLst>
        </pc:picChg>
        <pc:cxnChg chg="add del">
          <ac:chgData name="Vividha Chaudhari" userId="S::z1975836@students.niu.edu::ac830ddb-30ba-4365-a9e3-8bd2a8fdb4a9" providerId="AD" clId="Web-{0A4386B0-A739-49A6-952A-3A188DDA7A34}" dt="2023-11-29T16:04:07.570" v="383"/>
          <ac:cxnSpMkLst>
            <pc:docMk/>
            <pc:sldMk cId="3395904377" sldId="284"/>
            <ac:cxnSpMk id="11" creationId="{C05D45D7-984D-4CDD-B1BC-0CF407C72275}"/>
          </ac:cxnSpMkLst>
        </pc:cxnChg>
        <pc:cxnChg chg="add">
          <ac:chgData name="Vividha Chaudhari" userId="S::z1975836@students.niu.edu::ac830ddb-30ba-4365-a9e3-8bd2a8fdb4a9" providerId="AD" clId="Web-{0A4386B0-A739-49A6-952A-3A188DDA7A34}" dt="2023-11-29T16:04:07.570" v="383"/>
          <ac:cxnSpMkLst>
            <pc:docMk/>
            <pc:sldMk cId="3395904377" sldId="284"/>
            <ac:cxnSpMk id="18" creationId="{C05D45D7-984D-4CDD-B1BC-0CF407C72275}"/>
          </ac:cxnSpMkLst>
        </pc:cxnChg>
      </pc:sldChg>
      <pc:sldChg chg="addSp delSp modSp new mod setBg">
        <pc:chgData name="Vividha Chaudhari" userId="S::z1975836@students.niu.edu::ac830ddb-30ba-4365-a9e3-8bd2a8fdb4a9" providerId="AD" clId="Web-{0A4386B0-A739-49A6-952A-3A188DDA7A34}" dt="2023-11-29T16:05:16.759" v="401" actId="20577"/>
        <pc:sldMkLst>
          <pc:docMk/>
          <pc:sldMk cId="149534996" sldId="285"/>
        </pc:sldMkLst>
        <pc:spChg chg="del mod">
          <ac:chgData name="Vividha Chaudhari" userId="S::z1975836@students.niu.edu::ac830ddb-30ba-4365-a9e3-8bd2a8fdb4a9" providerId="AD" clId="Web-{0A4386B0-A739-49A6-952A-3A188DDA7A34}" dt="2023-11-29T15:49:50.938" v="304"/>
          <ac:spMkLst>
            <pc:docMk/>
            <pc:sldMk cId="149534996" sldId="285"/>
            <ac:spMk id="2" creationId="{92BCF885-B1DD-571F-06AF-2755DB9AA645}"/>
          </ac:spMkLst>
        </pc:spChg>
        <pc:spChg chg="mod">
          <ac:chgData name="Vividha Chaudhari" userId="S::z1975836@students.niu.edu::ac830ddb-30ba-4365-a9e3-8bd2a8fdb4a9" providerId="AD" clId="Web-{0A4386B0-A739-49A6-952A-3A188DDA7A34}" dt="2023-11-29T16:05:16.759" v="401" actId="20577"/>
          <ac:spMkLst>
            <pc:docMk/>
            <pc:sldMk cId="149534996" sldId="285"/>
            <ac:spMk id="3" creationId="{61967E7F-F3BF-9DC5-AD28-B329420A2B81}"/>
          </ac:spMkLst>
        </pc:spChg>
        <pc:spChg chg="add del mod">
          <ac:chgData name="Vividha Chaudhari" userId="S::z1975836@students.niu.edu::ac830ddb-30ba-4365-a9e3-8bd2a8fdb4a9" providerId="AD" clId="Web-{0A4386B0-A739-49A6-952A-3A188DDA7A34}" dt="2023-11-29T15:50:18.126" v="308"/>
          <ac:spMkLst>
            <pc:docMk/>
            <pc:sldMk cId="149534996" sldId="285"/>
            <ac:spMk id="6" creationId="{F6B911DF-A760-BDCE-95DA-017226139BD8}"/>
          </ac:spMkLst>
        </pc:spChg>
        <pc:spChg chg="add mod ord">
          <ac:chgData name="Vividha Chaudhari" userId="S::z1975836@students.niu.edu::ac830ddb-30ba-4365-a9e3-8bd2a8fdb4a9" providerId="AD" clId="Web-{0A4386B0-A739-49A6-952A-3A188DDA7A34}" dt="2023-11-29T15:52:26.598" v="329" actId="14100"/>
          <ac:spMkLst>
            <pc:docMk/>
            <pc:sldMk cId="149534996" sldId="285"/>
            <ac:spMk id="7" creationId="{D359CA98-9E89-097A-55C1-EF4CD775EEC9}"/>
          </ac:spMkLst>
        </pc:spChg>
        <pc:spChg chg="add del">
          <ac:chgData name="Vividha Chaudhari" userId="S::z1975836@students.niu.edu::ac830ddb-30ba-4365-a9e3-8bd2a8fdb4a9" providerId="AD" clId="Web-{0A4386B0-A739-49A6-952A-3A188DDA7A34}" dt="2023-11-29T15:51:08.909" v="317"/>
          <ac:spMkLst>
            <pc:docMk/>
            <pc:sldMk cId="149534996" sldId="285"/>
            <ac:spMk id="9" creationId="{DB66C9CD-6BF4-44CA-8078-0BB819080761}"/>
          </ac:spMkLst>
        </pc:spChg>
        <pc:spChg chg="add">
          <ac:chgData name="Vividha Chaudhari" userId="S::z1975836@students.niu.edu::ac830ddb-30ba-4365-a9e3-8bd2a8fdb4a9" providerId="AD" clId="Web-{0A4386B0-A739-49A6-952A-3A188DDA7A34}" dt="2023-11-29T15:51:08.909" v="317"/>
          <ac:spMkLst>
            <pc:docMk/>
            <pc:sldMk cId="149534996" sldId="285"/>
            <ac:spMk id="13" creationId="{DB66C9CD-6BF4-44CA-8078-0BB819080761}"/>
          </ac:spMkLst>
        </pc:spChg>
        <pc:spChg chg="add del">
          <ac:chgData name="Vividha Chaudhari" userId="S::z1975836@students.niu.edu::ac830ddb-30ba-4365-a9e3-8bd2a8fdb4a9" providerId="AD" clId="Web-{0A4386B0-A739-49A6-952A-3A188DDA7A34}" dt="2023-11-29T15:45:57.104" v="262"/>
          <ac:spMkLst>
            <pc:docMk/>
            <pc:sldMk cId="149534996" sldId="285"/>
            <ac:spMk id="16" creationId="{DB66C9CD-6BF4-44CA-8078-0BB819080761}"/>
          </ac:spMkLst>
        </pc:spChg>
        <pc:picChg chg="add mod">
          <ac:chgData name="Vividha Chaudhari" userId="S::z1975836@students.niu.edu::ac830ddb-30ba-4365-a9e3-8bd2a8fdb4a9" providerId="AD" clId="Web-{0A4386B0-A739-49A6-952A-3A188DDA7A34}" dt="2023-11-29T15:45:57.104" v="262"/>
          <ac:picMkLst>
            <pc:docMk/>
            <pc:sldMk cId="149534996" sldId="285"/>
            <ac:picMk id="4" creationId="{F012B488-D0E3-E9A2-A279-0C39DF95D44B}"/>
          </ac:picMkLst>
        </pc:picChg>
        <pc:cxnChg chg="add del">
          <ac:chgData name="Vividha Chaudhari" userId="S::z1975836@students.niu.edu::ac830ddb-30ba-4365-a9e3-8bd2a8fdb4a9" providerId="AD" clId="Web-{0A4386B0-A739-49A6-952A-3A188DDA7A34}" dt="2023-11-29T15:51:08.909" v="317"/>
          <ac:cxnSpMkLst>
            <pc:docMk/>
            <pc:sldMk cId="149534996" sldId="285"/>
            <ac:cxnSpMk id="11" creationId="{CC9CF63D-A2A3-4ECF-BC53-4B0D56918FB4}"/>
          </ac:cxnSpMkLst>
        </pc:cxnChg>
        <pc:cxnChg chg="add">
          <ac:chgData name="Vividha Chaudhari" userId="S::z1975836@students.niu.edu::ac830ddb-30ba-4365-a9e3-8bd2a8fdb4a9" providerId="AD" clId="Web-{0A4386B0-A739-49A6-952A-3A188DDA7A34}" dt="2023-11-29T15:51:08.909" v="317"/>
          <ac:cxnSpMkLst>
            <pc:docMk/>
            <pc:sldMk cId="149534996" sldId="285"/>
            <ac:cxnSpMk id="14" creationId="{CC9CF63D-A2A3-4ECF-BC53-4B0D56918FB4}"/>
          </ac:cxnSpMkLst>
        </pc:cxnChg>
        <pc:cxnChg chg="add del">
          <ac:chgData name="Vividha Chaudhari" userId="S::z1975836@students.niu.edu::ac830ddb-30ba-4365-a9e3-8bd2a8fdb4a9" providerId="AD" clId="Web-{0A4386B0-A739-49A6-952A-3A188DDA7A34}" dt="2023-11-29T15:45:57.104" v="262"/>
          <ac:cxnSpMkLst>
            <pc:docMk/>
            <pc:sldMk cId="149534996" sldId="285"/>
            <ac:cxnSpMk id="18" creationId="{C05D45D7-984D-4CDD-B1BC-0CF407C72275}"/>
          </ac:cxnSpMkLst>
        </pc:cxnChg>
      </pc:sldChg>
      <pc:sldChg chg="modSp new">
        <pc:chgData name="Vividha Chaudhari" userId="S::z1975836@students.niu.edu::ac830ddb-30ba-4365-a9e3-8bd2a8fdb4a9" providerId="AD" clId="Web-{0A4386B0-A739-49A6-952A-3A188DDA7A34}" dt="2023-11-29T15:29:22.687" v="191"/>
        <pc:sldMkLst>
          <pc:docMk/>
          <pc:sldMk cId="3952623308" sldId="286"/>
        </pc:sldMkLst>
        <pc:spChg chg="mod">
          <ac:chgData name="Vividha Chaudhari" userId="S::z1975836@students.niu.edu::ac830ddb-30ba-4365-a9e3-8bd2a8fdb4a9" providerId="AD" clId="Web-{0A4386B0-A739-49A6-952A-3A188DDA7A34}" dt="2023-11-29T15:29:22.687" v="191"/>
          <ac:spMkLst>
            <pc:docMk/>
            <pc:sldMk cId="3952623308" sldId="286"/>
            <ac:spMk id="2" creationId="{11369A3B-B906-0B3C-5229-82820D1A861A}"/>
          </ac:spMkLst>
        </pc:spChg>
      </pc:sldChg>
      <pc:sldChg chg="modSp new">
        <pc:chgData name="Vividha Chaudhari" userId="S::z1975836@students.niu.edu::ac830ddb-30ba-4365-a9e3-8bd2a8fdb4a9" providerId="AD" clId="Web-{0A4386B0-A739-49A6-952A-3A188DDA7A34}" dt="2023-11-29T16:38:34.206" v="425" actId="20577"/>
        <pc:sldMkLst>
          <pc:docMk/>
          <pc:sldMk cId="1533104978" sldId="287"/>
        </pc:sldMkLst>
        <pc:spChg chg="mod">
          <ac:chgData name="Vividha Chaudhari" userId="S::z1975836@students.niu.edu::ac830ddb-30ba-4365-a9e3-8bd2a8fdb4a9" providerId="AD" clId="Web-{0A4386B0-A739-49A6-952A-3A188DDA7A34}" dt="2023-11-29T15:29:59.750" v="206" actId="20577"/>
          <ac:spMkLst>
            <pc:docMk/>
            <pc:sldMk cId="1533104978" sldId="287"/>
            <ac:spMk id="2" creationId="{0F987772-5F54-015A-B49E-9FD2C0BB5F26}"/>
          </ac:spMkLst>
        </pc:spChg>
        <pc:spChg chg="mod">
          <ac:chgData name="Vividha Chaudhari" userId="S::z1975836@students.niu.edu::ac830ddb-30ba-4365-a9e3-8bd2a8fdb4a9" providerId="AD" clId="Web-{0A4386B0-A739-49A6-952A-3A188DDA7A34}" dt="2023-11-29T16:38:34.206" v="425" actId="20577"/>
          <ac:spMkLst>
            <pc:docMk/>
            <pc:sldMk cId="1533104978" sldId="287"/>
            <ac:spMk id="3" creationId="{6C1660D1-5AE9-E460-9147-9E33B135BA5F}"/>
          </ac:spMkLst>
        </pc:spChg>
      </pc:sldChg>
      <pc:sldChg chg="addSp delSp modSp add replId">
        <pc:chgData name="Vividha Chaudhari" userId="S::z1975836@students.niu.edu::ac830ddb-30ba-4365-a9e3-8bd2a8fdb4a9" providerId="AD" clId="Web-{0A4386B0-A739-49A6-952A-3A188DDA7A34}" dt="2023-11-29T15:54:28.211" v="352" actId="20577"/>
        <pc:sldMkLst>
          <pc:docMk/>
          <pc:sldMk cId="3624316226" sldId="288"/>
        </pc:sldMkLst>
        <pc:spChg chg="mod">
          <ac:chgData name="Vividha Chaudhari" userId="S::z1975836@students.niu.edu::ac830ddb-30ba-4365-a9e3-8bd2a8fdb4a9" providerId="AD" clId="Web-{0A4386B0-A739-49A6-952A-3A188DDA7A34}" dt="2023-11-29T15:52:54.724" v="334" actId="20577"/>
          <ac:spMkLst>
            <pc:docMk/>
            <pc:sldMk cId="3624316226" sldId="288"/>
            <ac:spMk id="2" creationId="{92BCF885-B1DD-571F-06AF-2755DB9AA645}"/>
          </ac:spMkLst>
        </pc:spChg>
        <pc:spChg chg="mod">
          <ac:chgData name="Vividha Chaudhari" userId="S::z1975836@students.niu.edu::ac830ddb-30ba-4365-a9e3-8bd2a8fdb4a9" providerId="AD" clId="Web-{0A4386B0-A739-49A6-952A-3A188DDA7A34}" dt="2023-11-29T15:54:28.211" v="352" actId="20577"/>
          <ac:spMkLst>
            <pc:docMk/>
            <pc:sldMk cId="3624316226" sldId="288"/>
            <ac:spMk id="3" creationId="{61967E7F-F3BF-9DC5-AD28-B329420A2B81}"/>
          </ac:spMkLst>
        </pc:spChg>
        <pc:spChg chg="del">
          <ac:chgData name="Vividha Chaudhari" userId="S::z1975836@students.niu.edu::ac830ddb-30ba-4365-a9e3-8bd2a8fdb4a9" providerId="AD" clId="Web-{0A4386B0-A739-49A6-952A-3A188DDA7A34}" dt="2023-11-29T15:48:45.858" v="295"/>
          <ac:spMkLst>
            <pc:docMk/>
            <pc:sldMk cId="3624316226" sldId="288"/>
            <ac:spMk id="9" creationId="{DB66C9CD-6BF4-44CA-8078-0BB819080761}"/>
          </ac:spMkLst>
        </pc:spChg>
        <pc:spChg chg="add">
          <ac:chgData name="Vividha Chaudhari" userId="S::z1975836@students.niu.edu::ac830ddb-30ba-4365-a9e3-8bd2a8fdb4a9" providerId="AD" clId="Web-{0A4386B0-A739-49A6-952A-3A188DDA7A34}" dt="2023-11-29T15:48:45.858" v="295"/>
          <ac:spMkLst>
            <pc:docMk/>
            <pc:sldMk cId="3624316226" sldId="288"/>
            <ac:spMk id="16" creationId="{DB66C9CD-6BF4-44CA-8078-0BB819080761}"/>
          </ac:spMkLst>
        </pc:spChg>
        <pc:picChg chg="del">
          <ac:chgData name="Vividha Chaudhari" userId="S::z1975836@students.niu.edu::ac830ddb-30ba-4365-a9e3-8bd2a8fdb4a9" providerId="AD" clId="Web-{0A4386B0-A739-49A6-952A-3A188DDA7A34}" dt="2023-11-29T15:48:36.327" v="293"/>
          <ac:picMkLst>
            <pc:docMk/>
            <pc:sldMk cId="3624316226" sldId="288"/>
            <ac:picMk id="4" creationId="{F012B488-D0E3-E9A2-A279-0C39DF95D44B}"/>
          </ac:picMkLst>
        </pc:picChg>
        <pc:picChg chg="add mod">
          <ac:chgData name="Vividha Chaudhari" userId="S::z1975836@students.niu.edu::ac830ddb-30ba-4365-a9e3-8bd2a8fdb4a9" providerId="AD" clId="Web-{0A4386B0-A739-49A6-952A-3A188DDA7A34}" dt="2023-11-29T15:48:45.858" v="295"/>
          <ac:picMkLst>
            <pc:docMk/>
            <pc:sldMk cId="3624316226" sldId="288"/>
            <ac:picMk id="5" creationId="{DD442221-A095-4368-304F-9B53DBF29CD2}"/>
          </ac:picMkLst>
        </pc:picChg>
        <pc:cxnChg chg="del">
          <ac:chgData name="Vividha Chaudhari" userId="S::z1975836@students.niu.edu::ac830ddb-30ba-4365-a9e3-8bd2a8fdb4a9" providerId="AD" clId="Web-{0A4386B0-A739-49A6-952A-3A188DDA7A34}" dt="2023-11-29T15:48:45.858" v="295"/>
          <ac:cxnSpMkLst>
            <pc:docMk/>
            <pc:sldMk cId="3624316226" sldId="288"/>
            <ac:cxnSpMk id="11" creationId="{CC9CF63D-A2A3-4ECF-BC53-4B0D56918FB4}"/>
          </ac:cxnSpMkLst>
        </pc:cxnChg>
        <pc:cxnChg chg="add">
          <ac:chgData name="Vividha Chaudhari" userId="S::z1975836@students.niu.edu::ac830ddb-30ba-4365-a9e3-8bd2a8fdb4a9" providerId="AD" clId="Web-{0A4386B0-A739-49A6-952A-3A188DDA7A34}" dt="2023-11-29T15:48:45.858" v="295"/>
          <ac:cxnSpMkLst>
            <pc:docMk/>
            <pc:sldMk cId="3624316226" sldId="288"/>
            <ac:cxnSpMk id="18" creationId="{CC9CF63D-A2A3-4ECF-BC53-4B0D56918FB4}"/>
          </ac:cxnSpMkLst>
        </pc:cxnChg>
      </pc:sldChg>
    </pc:docChg>
  </pc:docChgLst>
  <pc:docChgLst>
    <pc:chgData name="Vividha Chaudhari" userId="S::z1975836@students.niu.edu::ac830ddb-30ba-4365-a9e3-8bd2a8fdb4a9" providerId="AD" clId="Web-{790BB453-FC94-4FEA-8F20-CC46DF816457}"/>
    <pc:docChg chg="addSld modSld addMainMaster delMainMaster">
      <pc:chgData name="Vividha Chaudhari" userId="S::z1975836@students.niu.edu::ac830ddb-30ba-4365-a9e3-8bd2a8fdb4a9" providerId="AD" clId="Web-{790BB453-FC94-4FEA-8F20-CC46DF816457}" dt="2023-10-31T14:55:58.204" v="57" actId="20577"/>
      <pc:docMkLst>
        <pc:docMk/>
      </pc:docMkLst>
      <pc:sldChg chg="addSp delSp modSp mod setBg modClrScheme addAnim delAnim chgLayout">
        <pc:chgData name="Vividha Chaudhari" userId="S::z1975836@students.niu.edu::ac830ddb-30ba-4365-a9e3-8bd2a8fdb4a9" providerId="AD" clId="Web-{790BB453-FC94-4FEA-8F20-CC46DF816457}" dt="2023-10-31T14:54:59.202" v="49"/>
        <pc:sldMkLst>
          <pc:docMk/>
          <pc:sldMk cId="109857222" sldId="256"/>
        </pc:sldMkLst>
        <pc:spChg chg="mod">
          <ac:chgData name="Vividha Chaudhari" userId="S::z1975836@students.niu.edu::ac830ddb-30ba-4365-a9e3-8bd2a8fdb4a9" providerId="AD" clId="Web-{790BB453-FC94-4FEA-8F20-CC46DF816457}" dt="2023-10-31T14:54:04.513" v="41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Vividha Chaudhari" userId="S::z1975836@students.niu.edu::ac830ddb-30ba-4365-a9e3-8bd2a8fdb4a9" providerId="AD" clId="Web-{790BB453-FC94-4FEA-8F20-CC46DF816457}" dt="2023-10-31T14:54:04.513" v="41"/>
          <ac:spMkLst>
            <pc:docMk/>
            <pc:sldMk cId="109857222" sldId="256"/>
            <ac:spMk id="3" creationId="{00000000-0000-0000-0000-000000000000}"/>
          </ac:spMkLst>
        </pc:spChg>
        <pc:spChg chg="add del mod">
          <ac:chgData name="Vividha Chaudhari" userId="S::z1975836@students.niu.edu::ac830ddb-30ba-4365-a9e3-8bd2a8fdb4a9" providerId="AD" clId="Web-{790BB453-FC94-4FEA-8F20-CC46DF816457}" dt="2023-10-31T14:54:59.202" v="48"/>
          <ac:spMkLst>
            <pc:docMk/>
            <pc:sldMk cId="109857222" sldId="256"/>
            <ac:spMk id="6" creationId="{01E2BAFD-8D53-6F9B-8237-97485015F23D}"/>
          </ac:spMkLst>
        </pc:spChg>
        <pc:spChg chg="add del">
          <ac:chgData name="Vividha Chaudhari" userId="S::z1975836@students.niu.edu::ac830ddb-30ba-4365-a9e3-8bd2a8fdb4a9" providerId="AD" clId="Web-{790BB453-FC94-4FEA-8F20-CC46DF816457}" dt="2023-10-31T14:54:04.435" v="40"/>
          <ac:spMkLst>
            <pc:docMk/>
            <pc:sldMk cId="109857222" sldId="256"/>
            <ac:spMk id="9" creationId="{733E0473-C315-42D8-A82A-A2FE49DC67DA}"/>
          </ac:spMkLst>
        </pc:spChg>
        <pc:spChg chg="add del">
          <ac:chgData name="Vividha Chaudhari" userId="S::z1975836@students.niu.edu::ac830ddb-30ba-4365-a9e3-8bd2a8fdb4a9" providerId="AD" clId="Web-{790BB453-FC94-4FEA-8F20-CC46DF816457}" dt="2023-10-31T14:54:04.435" v="40"/>
          <ac:spMkLst>
            <pc:docMk/>
            <pc:sldMk cId="109857222" sldId="256"/>
            <ac:spMk id="11" creationId="{AD23A251-68F2-43E5-812B-4BBAE1AF535E}"/>
          </ac:spMkLst>
        </pc:spChg>
        <pc:spChg chg="add">
          <ac:chgData name="Vividha Chaudhari" userId="S::z1975836@students.niu.edu::ac830ddb-30ba-4365-a9e3-8bd2a8fdb4a9" providerId="AD" clId="Web-{790BB453-FC94-4FEA-8F20-CC46DF816457}" dt="2023-10-31T14:54:04.513" v="41"/>
          <ac:spMkLst>
            <pc:docMk/>
            <pc:sldMk cId="109857222" sldId="256"/>
            <ac:spMk id="23" creationId="{3011B0B3-5679-4759-90B8-3B908C4CBD21}"/>
          </ac:spMkLst>
        </pc:spChg>
        <pc:grpChg chg="add del">
          <ac:chgData name="Vividha Chaudhari" userId="S::z1975836@students.niu.edu::ac830ddb-30ba-4365-a9e3-8bd2a8fdb4a9" providerId="AD" clId="Web-{790BB453-FC94-4FEA-8F20-CC46DF816457}" dt="2023-10-31T14:54:04.435" v="40"/>
          <ac:grpSpMkLst>
            <pc:docMk/>
            <pc:sldMk cId="109857222" sldId="256"/>
            <ac:grpSpMk id="13" creationId="{0350AF23-2606-421F-AB7B-23D9B48F3E9B}"/>
          </ac:grpSpMkLst>
        </pc:grpChg>
        <pc:grpChg chg="add">
          <ac:chgData name="Vividha Chaudhari" userId="S::z1975836@students.niu.edu::ac830ddb-30ba-4365-a9e3-8bd2a8fdb4a9" providerId="AD" clId="Web-{790BB453-FC94-4FEA-8F20-CC46DF816457}" dt="2023-10-31T14:54:04.513" v="41"/>
          <ac:grpSpMkLst>
            <pc:docMk/>
            <pc:sldMk cId="109857222" sldId="256"/>
            <ac:grpSpMk id="24" creationId="{50F37AA1-A09B-4E28-987B-38E5060E1BAE}"/>
          </ac:grpSpMkLst>
        </pc:grpChg>
        <pc:picChg chg="add del">
          <ac:chgData name="Vividha Chaudhari" userId="S::z1975836@students.niu.edu::ac830ddb-30ba-4365-a9e3-8bd2a8fdb4a9" providerId="AD" clId="Web-{790BB453-FC94-4FEA-8F20-CC46DF816457}" dt="2023-10-31T14:54:04.435" v="40"/>
          <ac:picMkLst>
            <pc:docMk/>
            <pc:sldMk cId="109857222" sldId="256"/>
            <ac:picMk id="4" creationId="{22A9B648-90F1-B4B6-1EAE-3D981873FC6E}"/>
          </ac:picMkLst>
        </pc:picChg>
        <pc:picChg chg="add del mod">
          <ac:chgData name="Vividha Chaudhari" userId="S::z1975836@students.niu.edu::ac830ddb-30ba-4365-a9e3-8bd2a8fdb4a9" providerId="AD" clId="Web-{790BB453-FC94-4FEA-8F20-CC46DF816457}" dt="2023-10-31T14:54:59.202" v="49"/>
          <ac:picMkLst>
            <pc:docMk/>
            <pc:sldMk cId="109857222" sldId="256"/>
            <ac:picMk id="5" creationId="{EE4C921C-A85A-5A37-8168-9828470DAE24}"/>
          </ac:picMkLst>
        </pc:picChg>
        <pc:picChg chg="add">
          <ac:chgData name="Vividha Chaudhari" userId="S::z1975836@students.niu.edu::ac830ddb-30ba-4365-a9e3-8bd2a8fdb4a9" providerId="AD" clId="Web-{790BB453-FC94-4FEA-8F20-CC46DF816457}" dt="2023-10-31T14:54:04.513" v="41"/>
          <ac:picMkLst>
            <pc:docMk/>
            <pc:sldMk cId="109857222" sldId="256"/>
            <ac:picMk id="26" creationId="{65270987-02A0-84AF-2ED9-9233E9829782}"/>
          </ac:picMkLst>
        </pc:picChg>
      </pc:sldChg>
      <pc:sldChg chg="modSp new">
        <pc:chgData name="Vividha Chaudhari" userId="S::z1975836@students.niu.edu::ac830ddb-30ba-4365-a9e3-8bd2a8fdb4a9" providerId="AD" clId="Web-{790BB453-FC94-4FEA-8F20-CC46DF816457}" dt="2023-10-31T14:55:58.204" v="57" actId="20577"/>
        <pc:sldMkLst>
          <pc:docMk/>
          <pc:sldMk cId="1393852718" sldId="257"/>
        </pc:sldMkLst>
        <pc:spChg chg="mod">
          <ac:chgData name="Vividha Chaudhari" userId="S::z1975836@students.niu.edu::ac830ddb-30ba-4365-a9e3-8bd2a8fdb4a9" providerId="AD" clId="Web-{790BB453-FC94-4FEA-8F20-CC46DF816457}" dt="2023-10-31T14:55:58.204" v="57" actId="20577"/>
          <ac:spMkLst>
            <pc:docMk/>
            <pc:sldMk cId="1393852718" sldId="257"/>
            <ac:spMk id="2" creationId="{32C58F10-5AD5-99A8-E921-501066093A6F}"/>
          </ac:spMkLst>
        </pc:spChg>
      </pc:sldChg>
      <pc:sldChg chg="new">
        <pc:chgData name="Vividha Chaudhari" userId="S::z1975836@students.niu.edu::ac830ddb-30ba-4365-a9e3-8bd2a8fdb4a9" providerId="AD" clId="Web-{790BB453-FC94-4FEA-8F20-CC46DF816457}" dt="2023-10-31T14:55:36.953" v="51"/>
        <pc:sldMkLst>
          <pc:docMk/>
          <pc:sldMk cId="56936053" sldId="258"/>
        </pc:sldMkLst>
      </pc:sldChg>
      <pc:sldChg chg="new">
        <pc:chgData name="Vividha Chaudhari" userId="S::z1975836@students.niu.edu::ac830ddb-30ba-4365-a9e3-8bd2a8fdb4a9" providerId="AD" clId="Web-{790BB453-FC94-4FEA-8F20-CC46DF816457}" dt="2023-10-31T14:55:41.578" v="52"/>
        <pc:sldMkLst>
          <pc:docMk/>
          <pc:sldMk cId="813645022" sldId="259"/>
        </pc:sldMkLst>
      </pc:sldChg>
      <pc:sldMasterChg chg="add del addSldLayout delSldLayout">
        <pc:chgData name="Vividha Chaudhari" userId="S::z1975836@students.niu.edu::ac830ddb-30ba-4365-a9e3-8bd2a8fdb4a9" providerId="AD" clId="Web-{790BB453-FC94-4FEA-8F20-CC46DF816457}" dt="2023-10-31T14:54:04.513" v="41"/>
        <pc:sldMasterMkLst>
          <pc:docMk/>
          <pc:sldMasterMk cId="2460954070" sldId="2147483660"/>
        </pc:sldMasterMkLst>
        <pc:sldLayoutChg chg="add del">
          <pc:chgData name="Vividha Chaudhari" userId="S::z1975836@students.niu.edu::ac830ddb-30ba-4365-a9e3-8bd2a8fdb4a9" providerId="AD" clId="Web-{790BB453-FC94-4FEA-8F20-CC46DF816457}" dt="2023-10-31T14:54:04.513" v="41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Vividha Chaudhari" userId="S::z1975836@students.niu.edu::ac830ddb-30ba-4365-a9e3-8bd2a8fdb4a9" providerId="AD" clId="Web-{790BB453-FC94-4FEA-8F20-CC46DF816457}" dt="2023-10-31T14:54:04.513" v="41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Vividha Chaudhari" userId="S::z1975836@students.niu.edu::ac830ddb-30ba-4365-a9e3-8bd2a8fdb4a9" providerId="AD" clId="Web-{790BB453-FC94-4FEA-8F20-CC46DF816457}" dt="2023-10-31T14:54:04.513" v="41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Vividha Chaudhari" userId="S::z1975836@students.niu.edu::ac830ddb-30ba-4365-a9e3-8bd2a8fdb4a9" providerId="AD" clId="Web-{790BB453-FC94-4FEA-8F20-CC46DF816457}" dt="2023-10-31T14:54:04.513" v="41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Vividha Chaudhari" userId="S::z1975836@students.niu.edu::ac830ddb-30ba-4365-a9e3-8bd2a8fdb4a9" providerId="AD" clId="Web-{790BB453-FC94-4FEA-8F20-CC46DF816457}" dt="2023-10-31T14:54:04.513" v="41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Vividha Chaudhari" userId="S::z1975836@students.niu.edu::ac830ddb-30ba-4365-a9e3-8bd2a8fdb4a9" providerId="AD" clId="Web-{790BB453-FC94-4FEA-8F20-CC46DF816457}" dt="2023-10-31T14:54:04.513" v="41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Vividha Chaudhari" userId="S::z1975836@students.niu.edu::ac830ddb-30ba-4365-a9e3-8bd2a8fdb4a9" providerId="AD" clId="Web-{790BB453-FC94-4FEA-8F20-CC46DF816457}" dt="2023-10-31T14:54:04.513" v="41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Vividha Chaudhari" userId="S::z1975836@students.niu.edu::ac830ddb-30ba-4365-a9e3-8bd2a8fdb4a9" providerId="AD" clId="Web-{790BB453-FC94-4FEA-8F20-CC46DF816457}" dt="2023-10-31T14:54:04.513" v="41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Vividha Chaudhari" userId="S::z1975836@students.niu.edu::ac830ddb-30ba-4365-a9e3-8bd2a8fdb4a9" providerId="AD" clId="Web-{790BB453-FC94-4FEA-8F20-CC46DF816457}" dt="2023-10-31T14:54:04.513" v="41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Vividha Chaudhari" userId="S::z1975836@students.niu.edu::ac830ddb-30ba-4365-a9e3-8bd2a8fdb4a9" providerId="AD" clId="Web-{790BB453-FC94-4FEA-8F20-CC46DF816457}" dt="2023-10-31T14:54:04.513" v="41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Vividha Chaudhari" userId="S::z1975836@students.niu.edu::ac830ddb-30ba-4365-a9e3-8bd2a8fdb4a9" providerId="AD" clId="Web-{790BB453-FC94-4FEA-8F20-CC46DF816457}" dt="2023-10-31T14:54:04.513" v="41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replId addSldLayout delSldLayout">
        <pc:chgData name="Vividha Chaudhari" userId="S::z1975836@students.niu.edu::ac830ddb-30ba-4365-a9e3-8bd2a8fdb4a9" providerId="AD" clId="Web-{790BB453-FC94-4FEA-8F20-CC46DF816457}" dt="2023-10-31T14:54:04.435" v="40"/>
        <pc:sldMasterMkLst>
          <pc:docMk/>
          <pc:sldMasterMk cId="3656619768" sldId="2147483672"/>
        </pc:sldMasterMkLst>
        <pc:sldLayoutChg chg="add del">
          <pc:chgData name="Vividha Chaudhari" userId="S::z1975836@students.niu.edu::ac830ddb-30ba-4365-a9e3-8bd2a8fdb4a9" providerId="AD" clId="Web-{790BB453-FC94-4FEA-8F20-CC46DF816457}" dt="2023-10-31T14:54:04.435" v="40"/>
          <pc:sldLayoutMkLst>
            <pc:docMk/>
            <pc:sldMasterMk cId="3656619768" sldId="2147483672"/>
            <pc:sldLayoutMk cId="1969997997" sldId="2147483673"/>
          </pc:sldLayoutMkLst>
        </pc:sldLayoutChg>
        <pc:sldLayoutChg chg="add del replId">
          <pc:chgData name="Vividha Chaudhari" userId="S::z1975836@students.niu.edu::ac830ddb-30ba-4365-a9e3-8bd2a8fdb4a9" providerId="AD" clId="Web-{790BB453-FC94-4FEA-8F20-CC46DF816457}" dt="2023-10-31T14:54:04.435" v="40"/>
          <pc:sldLayoutMkLst>
            <pc:docMk/>
            <pc:sldMasterMk cId="3656619768" sldId="2147483672"/>
            <pc:sldLayoutMk cId="4056293499" sldId="2147483674"/>
          </pc:sldLayoutMkLst>
        </pc:sldLayoutChg>
        <pc:sldLayoutChg chg="add del replId">
          <pc:chgData name="Vividha Chaudhari" userId="S::z1975836@students.niu.edu::ac830ddb-30ba-4365-a9e3-8bd2a8fdb4a9" providerId="AD" clId="Web-{790BB453-FC94-4FEA-8F20-CC46DF816457}" dt="2023-10-31T14:54:04.435" v="40"/>
          <pc:sldLayoutMkLst>
            <pc:docMk/>
            <pc:sldMasterMk cId="3656619768" sldId="2147483672"/>
            <pc:sldLayoutMk cId="3425181013" sldId="2147483675"/>
          </pc:sldLayoutMkLst>
        </pc:sldLayoutChg>
        <pc:sldLayoutChg chg="add del replId">
          <pc:chgData name="Vividha Chaudhari" userId="S::z1975836@students.niu.edu::ac830ddb-30ba-4365-a9e3-8bd2a8fdb4a9" providerId="AD" clId="Web-{790BB453-FC94-4FEA-8F20-CC46DF816457}" dt="2023-10-31T14:54:04.435" v="40"/>
          <pc:sldLayoutMkLst>
            <pc:docMk/>
            <pc:sldMasterMk cId="3656619768" sldId="2147483672"/>
            <pc:sldLayoutMk cId="2869966484" sldId="2147483676"/>
          </pc:sldLayoutMkLst>
        </pc:sldLayoutChg>
        <pc:sldLayoutChg chg="add del replId">
          <pc:chgData name="Vividha Chaudhari" userId="S::z1975836@students.niu.edu::ac830ddb-30ba-4365-a9e3-8bd2a8fdb4a9" providerId="AD" clId="Web-{790BB453-FC94-4FEA-8F20-CC46DF816457}" dt="2023-10-31T14:54:04.435" v="40"/>
          <pc:sldLayoutMkLst>
            <pc:docMk/>
            <pc:sldMasterMk cId="3656619768" sldId="2147483672"/>
            <pc:sldLayoutMk cId="2856600400" sldId="2147483677"/>
          </pc:sldLayoutMkLst>
        </pc:sldLayoutChg>
        <pc:sldLayoutChg chg="add del replId">
          <pc:chgData name="Vividha Chaudhari" userId="S::z1975836@students.niu.edu::ac830ddb-30ba-4365-a9e3-8bd2a8fdb4a9" providerId="AD" clId="Web-{790BB453-FC94-4FEA-8F20-CC46DF816457}" dt="2023-10-31T14:54:04.435" v="40"/>
          <pc:sldLayoutMkLst>
            <pc:docMk/>
            <pc:sldMasterMk cId="3656619768" sldId="2147483672"/>
            <pc:sldLayoutMk cId="3263046046" sldId="2147483678"/>
          </pc:sldLayoutMkLst>
        </pc:sldLayoutChg>
        <pc:sldLayoutChg chg="add del replId">
          <pc:chgData name="Vividha Chaudhari" userId="S::z1975836@students.niu.edu::ac830ddb-30ba-4365-a9e3-8bd2a8fdb4a9" providerId="AD" clId="Web-{790BB453-FC94-4FEA-8F20-CC46DF816457}" dt="2023-10-31T14:54:04.435" v="40"/>
          <pc:sldLayoutMkLst>
            <pc:docMk/>
            <pc:sldMasterMk cId="3656619768" sldId="2147483672"/>
            <pc:sldLayoutMk cId="911718815" sldId="2147483679"/>
          </pc:sldLayoutMkLst>
        </pc:sldLayoutChg>
        <pc:sldLayoutChg chg="add del replId">
          <pc:chgData name="Vividha Chaudhari" userId="S::z1975836@students.niu.edu::ac830ddb-30ba-4365-a9e3-8bd2a8fdb4a9" providerId="AD" clId="Web-{790BB453-FC94-4FEA-8F20-CC46DF816457}" dt="2023-10-31T14:54:04.435" v="40"/>
          <pc:sldLayoutMkLst>
            <pc:docMk/>
            <pc:sldMasterMk cId="3656619768" sldId="2147483672"/>
            <pc:sldLayoutMk cId="2303279198" sldId="2147483680"/>
          </pc:sldLayoutMkLst>
        </pc:sldLayoutChg>
        <pc:sldLayoutChg chg="add del replId">
          <pc:chgData name="Vividha Chaudhari" userId="S::z1975836@students.niu.edu::ac830ddb-30ba-4365-a9e3-8bd2a8fdb4a9" providerId="AD" clId="Web-{790BB453-FC94-4FEA-8F20-CC46DF816457}" dt="2023-10-31T14:54:04.435" v="40"/>
          <pc:sldLayoutMkLst>
            <pc:docMk/>
            <pc:sldMasterMk cId="3656619768" sldId="2147483672"/>
            <pc:sldLayoutMk cId="1135464415" sldId="2147483681"/>
          </pc:sldLayoutMkLst>
        </pc:sldLayoutChg>
        <pc:sldLayoutChg chg="add del replId">
          <pc:chgData name="Vividha Chaudhari" userId="S::z1975836@students.niu.edu::ac830ddb-30ba-4365-a9e3-8bd2a8fdb4a9" providerId="AD" clId="Web-{790BB453-FC94-4FEA-8F20-CC46DF816457}" dt="2023-10-31T14:54:04.435" v="40"/>
          <pc:sldLayoutMkLst>
            <pc:docMk/>
            <pc:sldMasterMk cId="3656619768" sldId="2147483672"/>
            <pc:sldLayoutMk cId="1278935981" sldId="2147483682"/>
          </pc:sldLayoutMkLst>
        </pc:sldLayoutChg>
        <pc:sldLayoutChg chg="add del replId">
          <pc:chgData name="Vividha Chaudhari" userId="S::z1975836@students.niu.edu::ac830ddb-30ba-4365-a9e3-8bd2a8fdb4a9" providerId="AD" clId="Web-{790BB453-FC94-4FEA-8F20-CC46DF816457}" dt="2023-10-31T14:54:04.435" v="40"/>
          <pc:sldLayoutMkLst>
            <pc:docMk/>
            <pc:sldMasterMk cId="3656619768" sldId="2147483672"/>
            <pc:sldLayoutMk cId="1323575985" sldId="2147483683"/>
          </pc:sldLayoutMkLst>
        </pc:sldLayoutChg>
      </pc:sldMasterChg>
      <pc:sldMasterChg chg="add addSldLayout">
        <pc:chgData name="Vividha Chaudhari" userId="S::z1975836@students.niu.edu::ac830ddb-30ba-4365-a9e3-8bd2a8fdb4a9" providerId="AD" clId="Web-{790BB453-FC94-4FEA-8F20-CC46DF816457}" dt="2023-10-31T14:54:04.513" v="41"/>
        <pc:sldMasterMkLst>
          <pc:docMk/>
          <pc:sldMasterMk cId="665971754" sldId="2147483685"/>
        </pc:sldMasterMkLst>
        <pc:sldLayoutChg chg="add">
          <pc:chgData name="Vividha Chaudhari" userId="S::z1975836@students.niu.edu::ac830ddb-30ba-4365-a9e3-8bd2a8fdb4a9" providerId="AD" clId="Web-{790BB453-FC94-4FEA-8F20-CC46DF816457}" dt="2023-10-31T14:54:04.513" v="41"/>
          <pc:sldLayoutMkLst>
            <pc:docMk/>
            <pc:sldMasterMk cId="665971754" sldId="2147483685"/>
            <pc:sldLayoutMk cId="22230758" sldId="2147483674"/>
          </pc:sldLayoutMkLst>
        </pc:sldLayoutChg>
        <pc:sldLayoutChg chg="add">
          <pc:chgData name="Vividha Chaudhari" userId="S::z1975836@students.niu.edu::ac830ddb-30ba-4365-a9e3-8bd2a8fdb4a9" providerId="AD" clId="Web-{790BB453-FC94-4FEA-8F20-CC46DF816457}" dt="2023-10-31T14:54:04.513" v="41"/>
          <pc:sldLayoutMkLst>
            <pc:docMk/>
            <pc:sldMasterMk cId="665971754" sldId="2147483685"/>
            <pc:sldLayoutMk cId="2484871304" sldId="2147483675"/>
          </pc:sldLayoutMkLst>
        </pc:sldLayoutChg>
        <pc:sldLayoutChg chg="add">
          <pc:chgData name="Vividha Chaudhari" userId="S::z1975836@students.niu.edu::ac830ddb-30ba-4365-a9e3-8bd2a8fdb4a9" providerId="AD" clId="Web-{790BB453-FC94-4FEA-8F20-CC46DF816457}" dt="2023-10-31T14:54:04.513" v="41"/>
          <pc:sldLayoutMkLst>
            <pc:docMk/>
            <pc:sldMasterMk cId="665971754" sldId="2147483685"/>
            <pc:sldLayoutMk cId="3969794116" sldId="2147483676"/>
          </pc:sldLayoutMkLst>
        </pc:sldLayoutChg>
        <pc:sldLayoutChg chg="add">
          <pc:chgData name="Vividha Chaudhari" userId="S::z1975836@students.niu.edu::ac830ddb-30ba-4365-a9e3-8bd2a8fdb4a9" providerId="AD" clId="Web-{790BB453-FC94-4FEA-8F20-CC46DF816457}" dt="2023-10-31T14:54:04.513" v="41"/>
          <pc:sldLayoutMkLst>
            <pc:docMk/>
            <pc:sldMasterMk cId="665971754" sldId="2147483685"/>
            <pc:sldLayoutMk cId="1462442893" sldId="2147483677"/>
          </pc:sldLayoutMkLst>
        </pc:sldLayoutChg>
        <pc:sldLayoutChg chg="add">
          <pc:chgData name="Vividha Chaudhari" userId="S::z1975836@students.niu.edu::ac830ddb-30ba-4365-a9e3-8bd2a8fdb4a9" providerId="AD" clId="Web-{790BB453-FC94-4FEA-8F20-CC46DF816457}" dt="2023-10-31T14:54:04.513" v="41"/>
          <pc:sldLayoutMkLst>
            <pc:docMk/>
            <pc:sldMasterMk cId="665971754" sldId="2147483685"/>
            <pc:sldLayoutMk cId="3831625058" sldId="2147483678"/>
          </pc:sldLayoutMkLst>
        </pc:sldLayoutChg>
        <pc:sldLayoutChg chg="add">
          <pc:chgData name="Vividha Chaudhari" userId="S::z1975836@students.niu.edu::ac830ddb-30ba-4365-a9e3-8bd2a8fdb4a9" providerId="AD" clId="Web-{790BB453-FC94-4FEA-8F20-CC46DF816457}" dt="2023-10-31T14:54:04.513" v="41"/>
          <pc:sldLayoutMkLst>
            <pc:docMk/>
            <pc:sldMasterMk cId="665971754" sldId="2147483685"/>
            <pc:sldLayoutMk cId="2167986173" sldId="2147483679"/>
          </pc:sldLayoutMkLst>
        </pc:sldLayoutChg>
        <pc:sldLayoutChg chg="add">
          <pc:chgData name="Vividha Chaudhari" userId="S::z1975836@students.niu.edu::ac830ddb-30ba-4365-a9e3-8bd2a8fdb4a9" providerId="AD" clId="Web-{790BB453-FC94-4FEA-8F20-CC46DF816457}" dt="2023-10-31T14:54:04.513" v="41"/>
          <pc:sldLayoutMkLst>
            <pc:docMk/>
            <pc:sldMasterMk cId="665971754" sldId="2147483685"/>
            <pc:sldLayoutMk cId="3447979433" sldId="2147483680"/>
          </pc:sldLayoutMkLst>
        </pc:sldLayoutChg>
        <pc:sldLayoutChg chg="add">
          <pc:chgData name="Vividha Chaudhari" userId="S::z1975836@students.niu.edu::ac830ddb-30ba-4365-a9e3-8bd2a8fdb4a9" providerId="AD" clId="Web-{790BB453-FC94-4FEA-8F20-CC46DF816457}" dt="2023-10-31T14:54:04.513" v="41"/>
          <pc:sldLayoutMkLst>
            <pc:docMk/>
            <pc:sldMasterMk cId="665971754" sldId="2147483685"/>
            <pc:sldLayoutMk cId="883168922" sldId="2147483681"/>
          </pc:sldLayoutMkLst>
        </pc:sldLayoutChg>
        <pc:sldLayoutChg chg="add">
          <pc:chgData name="Vividha Chaudhari" userId="S::z1975836@students.niu.edu::ac830ddb-30ba-4365-a9e3-8bd2a8fdb4a9" providerId="AD" clId="Web-{790BB453-FC94-4FEA-8F20-CC46DF816457}" dt="2023-10-31T14:54:04.513" v="41"/>
          <pc:sldLayoutMkLst>
            <pc:docMk/>
            <pc:sldMasterMk cId="665971754" sldId="2147483685"/>
            <pc:sldLayoutMk cId="3815509179" sldId="2147483682"/>
          </pc:sldLayoutMkLst>
        </pc:sldLayoutChg>
        <pc:sldLayoutChg chg="add">
          <pc:chgData name="Vividha Chaudhari" userId="S::z1975836@students.niu.edu::ac830ddb-30ba-4365-a9e3-8bd2a8fdb4a9" providerId="AD" clId="Web-{790BB453-FC94-4FEA-8F20-CC46DF816457}" dt="2023-10-31T14:54:04.513" v="41"/>
          <pc:sldLayoutMkLst>
            <pc:docMk/>
            <pc:sldMasterMk cId="665971754" sldId="2147483685"/>
            <pc:sldLayoutMk cId="2123520927" sldId="2147483683"/>
          </pc:sldLayoutMkLst>
        </pc:sldLayoutChg>
        <pc:sldLayoutChg chg="add">
          <pc:chgData name="Vividha Chaudhari" userId="S::z1975836@students.niu.edu::ac830ddb-30ba-4365-a9e3-8bd2a8fdb4a9" providerId="AD" clId="Web-{790BB453-FC94-4FEA-8F20-CC46DF816457}" dt="2023-10-31T14:54:04.513" v="41"/>
          <pc:sldLayoutMkLst>
            <pc:docMk/>
            <pc:sldMasterMk cId="665971754" sldId="2147483685"/>
            <pc:sldLayoutMk cId="2297708484" sldId="2147483684"/>
          </pc:sldLayoutMkLst>
        </pc:sldLayoutChg>
      </pc:sldMasterChg>
    </pc:docChg>
  </pc:docChgLst>
  <pc:docChgLst>
    <pc:chgData name="Vividha Chaudhari" userId="S::z1975836@students.niu.edu::ac830ddb-30ba-4365-a9e3-8bd2a8fdb4a9" providerId="AD" clId="Web-{E083D070-0EB4-4246-81D9-12C895F3F0D9}"/>
    <pc:docChg chg="modSld">
      <pc:chgData name="Vividha Chaudhari" userId="S::z1975836@students.niu.edu::ac830ddb-30ba-4365-a9e3-8bd2a8fdb4a9" providerId="AD" clId="Web-{E083D070-0EB4-4246-81D9-12C895F3F0D9}" dt="2023-11-29T17:50:31.091" v="202" actId="1076"/>
      <pc:docMkLst>
        <pc:docMk/>
      </pc:docMkLst>
      <pc:sldChg chg="modSp">
        <pc:chgData name="Vividha Chaudhari" userId="S::z1975836@students.niu.edu::ac830ddb-30ba-4365-a9e3-8bd2a8fdb4a9" providerId="AD" clId="Web-{E083D070-0EB4-4246-81D9-12C895F3F0D9}" dt="2023-11-29T16:43:32.084" v="9" actId="20577"/>
        <pc:sldMkLst>
          <pc:docMk/>
          <pc:sldMk cId="821894872" sldId="280"/>
        </pc:sldMkLst>
        <pc:spChg chg="mod">
          <ac:chgData name="Vividha Chaudhari" userId="S::z1975836@students.niu.edu::ac830ddb-30ba-4365-a9e3-8bd2a8fdb4a9" providerId="AD" clId="Web-{E083D070-0EB4-4246-81D9-12C895F3F0D9}" dt="2023-11-29T16:42:30.004" v="3" actId="1076"/>
          <ac:spMkLst>
            <pc:docMk/>
            <pc:sldMk cId="821894872" sldId="280"/>
            <ac:spMk id="2" creationId="{07CFB2D1-B83C-EFE1-089E-6E38FDC3B19F}"/>
          </ac:spMkLst>
        </pc:spChg>
        <pc:spChg chg="mod">
          <ac:chgData name="Vividha Chaudhari" userId="S::z1975836@students.niu.edu::ac830ddb-30ba-4365-a9e3-8bd2a8fdb4a9" providerId="AD" clId="Web-{E083D070-0EB4-4246-81D9-12C895F3F0D9}" dt="2023-11-29T16:43:32.084" v="9" actId="20577"/>
          <ac:spMkLst>
            <pc:docMk/>
            <pc:sldMk cId="821894872" sldId="280"/>
            <ac:spMk id="3" creationId="{59233C7D-0DD6-7579-A295-297510DFFF3B}"/>
          </ac:spMkLst>
        </pc:spChg>
        <pc:picChg chg="mod">
          <ac:chgData name="Vividha Chaudhari" userId="S::z1975836@students.niu.edu::ac830ddb-30ba-4365-a9e3-8bd2a8fdb4a9" providerId="AD" clId="Web-{E083D070-0EB4-4246-81D9-12C895F3F0D9}" dt="2023-11-29T16:42:40.817" v="5" actId="1076"/>
          <ac:picMkLst>
            <pc:docMk/>
            <pc:sldMk cId="821894872" sldId="280"/>
            <ac:picMk id="5" creationId="{1FE04FC7-24DB-616C-EBD0-47A456D9F28A}"/>
          </ac:picMkLst>
        </pc:picChg>
      </pc:sldChg>
      <pc:sldChg chg="addSp delSp modSp mod setBg">
        <pc:chgData name="Vividha Chaudhari" userId="S::z1975836@students.niu.edu::ac830ddb-30ba-4365-a9e3-8bd2a8fdb4a9" providerId="AD" clId="Web-{E083D070-0EB4-4246-81D9-12C895F3F0D9}" dt="2023-11-29T17:50:31.091" v="202" actId="1076"/>
        <pc:sldMkLst>
          <pc:docMk/>
          <pc:sldMk cId="4144237012" sldId="283"/>
        </pc:sldMkLst>
        <pc:spChg chg="mod">
          <ac:chgData name="Vividha Chaudhari" userId="S::z1975836@students.niu.edu::ac830ddb-30ba-4365-a9e3-8bd2a8fdb4a9" providerId="AD" clId="Web-{E083D070-0EB4-4246-81D9-12C895F3F0D9}" dt="2023-11-29T17:47:55.634" v="165" actId="1076"/>
          <ac:spMkLst>
            <pc:docMk/>
            <pc:sldMk cId="4144237012" sldId="283"/>
            <ac:spMk id="2" creationId="{FB9D9E0F-087C-8FDA-29BE-7510FDB84A7B}"/>
          </ac:spMkLst>
        </pc:spChg>
        <pc:spChg chg="add del mod">
          <ac:chgData name="Vividha Chaudhari" userId="S::z1975836@students.niu.edu::ac830ddb-30ba-4365-a9e3-8bd2a8fdb4a9" providerId="AD" clId="Web-{E083D070-0EB4-4246-81D9-12C895F3F0D9}" dt="2023-11-29T17:50:02.668" v="197" actId="20577"/>
          <ac:spMkLst>
            <pc:docMk/>
            <pc:sldMk cId="4144237012" sldId="283"/>
            <ac:spMk id="3" creationId="{A5B67ADD-CB55-4AEE-1856-3B8B8C49AA67}"/>
          </ac:spMkLst>
        </pc:spChg>
        <pc:spChg chg="add del">
          <ac:chgData name="Vividha Chaudhari" userId="S::z1975836@students.niu.edu::ac830ddb-30ba-4365-a9e3-8bd2a8fdb4a9" providerId="AD" clId="Web-{E083D070-0EB4-4246-81D9-12C895F3F0D9}" dt="2023-11-29T17:46:05.131" v="143"/>
          <ac:spMkLst>
            <pc:docMk/>
            <pc:sldMk cId="4144237012" sldId="283"/>
            <ac:spMk id="10" creationId="{DB66C9CD-6BF4-44CA-8078-0BB819080761}"/>
          </ac:spMkLst>
        </pc:spChg>
        <pc:spChg chg="add">
          <ac:chgData name="Vividha Chaudhari" userId="S::z1975836@students.niu.edu::ac830ddb-30ba-4365-a9e3-8bd2a8fdb4a9" providerId="AD" clId="Web-{E083D070-0EB4-4246-81D9-12C895F3F0D9}" dt="2023-11-29T17:46:05.131" v="143"/>
          <ac:spMkLst>
            <pc:docMk/>
            <pc:sldMk cId="4144237012" sldId="283"/>
            <ac:spMk id="17" creationId="{EEE96A74-B62B-4642-AB22-7776A5F48CE7}"/>
          </ac:spMkLst>
        </pc:spChg>
        <pc:picChg chg="add del mod ord">
          <ac:chgData name="Vividha Chaudhari" userId="S::z1975836@students.niu.edu::ac830ddb-30ba-4365-a9e3-8bd2a8fdb4a9" providerId="AD" clId="Web-{E083D070-0EB4-4246-81D9-12C895F3F0D9}" dt="2023-11-29T17:13:12.618" v="85"/>
          <ac:picMkLst>
            <pc:docMk/>
            <pc:sldMk cId="4144237012" sldId="283"/>
            <ac:picMk id="4" creationId="{1E0EE271-0675-71BD-0499-763CC24A2CD4}"/>
          </ac:picMkLst>
        </pc:picChg>
        <pc:picChg chg="add mod ord">
          <ac:chgData name="Vividha Chaudhari" userId="S::z1975836@students.niu.edu::ac830ddb-30ba-4365-a9e3-8bd2a8fdb4a9" providerId="AD" clId="Web-{E083D070-0EB4-4246-81D9-12C895F3F0D9}" dt="2023-11-29T17:47:13.586" v="158" actId="1076"/>
          <ac:picMkLst>
            <pc:docMk/>
            <pc:sldMk cId="4144237012" sldId="283"/>
            <ac:picMk id="4" creationId="{CD56FCF1-1F68-4096-E709-4B9EFAE760E7}"/>
          </ac:picMkLst>
        </pc:picChg>
        <pc:picChg chg="add del mod">
          <ac:chgData name="Vividha Chaudhari" userId="S::z1975836@students.niu.edu::ac830ddb-30ba-4365-a9e3-8bd2a8fdb4a9" providerId="AD" clId="Web-{E083D070-0EB4-4246-81D9-12C895F3F0D9}" dt="2023-11-29T17:45:52.287" v="142"/>
          <ac:picMkLst>
            <pc:docMk/>
            <pc:sldMk cId="4144237012" sldId="283"/>
            <ac:picMk id="5" creationId="{A6F2B583-1FD2-BB10-A197-3AF5B22BF555}"/>
          </ac:picMkLst>
        </pc:picChg>
        <pc:picChg chg="add mod">
          <ac:chgData name="Vividha Chaudhari" userId="S::z1975836@students.niu.edu::ac830ddb-30ba-4365-a9e3-8bd2a8fdb4a9" providerId="AD" clId="Web-{E083D070-0EB4-4246-81D9-12C895F3F0D9}" dt="2023-11-29T17:47:28.961" v="161" actId="1076"/>
          <ac:picMkLst>
            <pc:docMk/>
            <pc:sldMk cId="4144237012" sldId="283"/>
            <ac:picMk id="6" creationId="{E976A813-909E-5D05-BD9C-736B0460B457}"/>
          </ac:picMkLst>
        </pc:picChg>
        <pc:picChg chg="add mod ord">
          <ac:chgData name="Vividha Chaudhari" userId="S::z1975836@students.niu.edu::ac830ddb-30ba-4365-a9e3-8bd2a8fdb4a9" providerId="AD" clId="Web-{E083D070-0EB4-4246-81D9-12C895F3F0D9}" dt="2023-11-29T17:47:37.024" v="163" actId="1076"/>
          <ac:picMkLst>
            <pc:docMk/>
            <pc:sldMk cId="4144237012" sldId="283"/>
            <ac:picMk id="7" creationId="{244BC793-55C7-7DCF-8680-393C8F60496B}"/>
          </ac:picMkLst>
        </pc:picChg>
        <pc:picChg chg="add mod">
          <ac:chgData name="Vividha Chaudhari" userId="S::z1975836@students.niu.edu::ac830ddb-30ba-4365-a9e3-8bd2a8fdb4a9" providerId="AD" clId="Web-{E083D070-0EB4-4246-81D9-12C895F3F0D9}" dt="2023-11-29T17:47:33.758" v="162" actId="1076"/>
          <ac:picMkLst>
            <pc:docMk/>
            <pc:sldMk cId="4144237012" sldId="283"/>
            <ac:picMk id="8" creationId="{37359FB2-7A55-F27A-0ED2-675F2FC2C531}"/>
          </ac:picMkLst>
        </pc:picChg>
        <pc:picChg chg="add mod">
          <ac:chgData name="Vividha Chaudhari" userId="S::z1975836@students.niu.edu::ac830ddb-30ba-4365-a9e3-8bd2a8fdb4a9" providerId="AD" clId="Web-{E083D070-0EB4-4246-81D9-12C895F3F0D9}" dt="2023-11-29T17:50:31.091" v="202" actId="1076"/>
          <ac:picMkLst>
            <pc:docMk/>
            <pc:sldMk cId="4144237012" sldId="283"/>
            <ac:picMk id="9" creationId="{DB212799-BDD7-501C-B809-F6968C6D0F26}"/>
          </ac:picMkLst>
        </pc:picChg>
        <pc:cxnChg chg="add del">
          <ac:chgData name="Vividha Chaudhari" userId="S::z1975836@students.niu.edu::ac830ddb-30ba-4365-a9e3-8bd2a8fdb4a9" providerId="AD" clId="Web-{E083D070-0EB4-4246-81D9-12C895F3F0D9}" dt="2023-11-29T17:46:05.131" v="143"/>
          <ac:cxnSpMkLst>
            <pc:docMk/>
            <pc:sldMk cId="4144237012" sldId="283"/>
            <ac:cxnSpMk id="12" creationId="{CC9CF63D-A2A3-4ECF-BC53-4B0D56918FB4}"/>
          </ac:cxnSpMkLst>
        </pc:cxnChg>
        <pc:cxnChg chg="add">
          <ac:chgData name="Vividha Chaudhari" userId="S::z1975836@students.niu.edu::ac830ddb-30ba-4365-a9e3-8bd2a8fdb4a9" providerId="AD" clId="Web-{E083D070-0EB4-4246-81D9-12C895F3F0D9}" dt="2023-11-29T17:46:05.131" v="143"/>
          <ac:cxnSpMkLst>
            <pc:docMk/>
            <pc:sldMk cId="4144237012" sldId="283"/>
            <ac:cxnSpMk id="19" creationId="{3A513CAD-9784-4D35-BAF9-1F7DDD697BDB}"/>
          </ac:cxnSpMkLst>
        </pc:cxnChg>
      </pc:sldChg>
      <pc:sldChg chg="addSp delSp modSp mod setBg">
        <pc:chgData name="Vividha Chaudhari" userId="S::z1975836@students.niu.edu::ac830ddb-30ba-4365-a9e3-8bd2a8fdb4a9" providerId="AD" clId="Web-{E083D070-0EB4-4246-81D9-12C895F3F0D9}" dt="2023-11-29T16:54:00.102" v="73" actId="20577"/>
        <pc:sldMkLst>
          <pc:docMk/>
          <pc:sldMk cId="3952623308" sldId="286"/>
        </pc:sldMkLst>
        <pc:spChg chg="mod">
          <ac:chgData name="Vividha Chaudhari" userId="S::z1975836@students.niu.edu::ac830ddb-30ba-4365-a9e3-8bd2a8fdb4a9" providerId="AD" clId="Web-{E083D070-0EB4-4246-81D9-12C895F3F0D9}" dt="2023-11-29T16:47:34.747" v="32"/>
          <ac:spMkLst>
            <pc:docMk/>
            <pc:sldMk cId="3952623308" sldId="286"/>
            <ac:spMk id="2" creationId="{11369A3B-B906-0B3C-5229-82820D1A861A}"/>
          </ac:spMkLst>
        </pc:spChg>
        <pc:spChg chg="mod">
          <ac:chgData name="Vividha Chaudhari" userId="S::z1975836@students.niu.edu::ac830ddb-30ba-4365-a9e3-8bd2a8fdb4a9" providerId="AD" clId="Web-{E083D070-0EB4-4246-81D9-12C895F3F0D9}" dt="2023-11-29T16:54:00.102" v="73" actId="20577"/>
          <ac:spMkLst>
            <pc:docMk/>
            <pc:sldMk cId="3952623308" sldId="286"/>
            <ac:spMk id="3" creationId="{4AEF4B9E-3EC0-5BBF-D861-C91D019EA65D}"/>
          </ac:spMkLst>
        </pc:spChg>
        <pc:spChg chg="add del">
          <ac:chgData name="Vividha Chaudhari" userId="S::z1975836@students.niu.edu::ac830ddb-30ba-4365-a9e3-8bd2a8fdb4a9" providerId="AD" clId="Web-{E083D070-0EB4-4246-81D9-12C895F3F0D9}" dt="2023-11-29T16:47:34.732" v="31"/>
          <ac:spMkLst>
            <pc:docMk/>
            <pc:sldMk cId="3952623308" sldId="286"/>
            <ac:spMk id="9" creationId="{EEE96A74-B62B-4642-AB22-7776A5F48CE7}"/>
          </ac:spMkLst>
        </pc:spChg>
        <pc:spChg chg="add del">
          <ac:chgData name="Vividha Chaudhari" userId="S::z1975836@students.niu.edu::ac830ddb-30ba-4365-a9e3-8bd2a8fdb4a9" providerId="AD" clId="Web-{E083D070-0EB4-4246-81D9-12C895F3F0D9}" dt="2023-11-29T16:47:34.732" v="31"/>
          <ac:spMkLst>
            <pc:docMk/>
            <pc:sldMk cId="3952623308" sldId="286"/>
            <ac:spMk id="13" creationId="{6FB613AD-00EA-4831-B6D3-32608400EFBD}"/>
          </ac:spMkLst>
        </pc:spChg>
        <pc:spChg chg="add">
          <ac:chgData name="Vividha Chaudhari" userId="S::z1975836@students.niu.edu::ac830ddb-30ba-4365-a9e3-8bd2a8fdb4a9" providerId="AD" clId="Web-{E083D070-0EB4-4246-81D9-12C895F3F0D9}" dt="2023-11-29T16:47:34.747" v="32"/>
          <ac:spMkLst>
            <pc:docMk/>
            <pc:sldMk cId="3952623308" sldId="286"/>
            <ac:spMk id="15" creationId="{EEE96A74-B62B-4642-AB22-7776A5F48CE7}"/>
          </ac:spMkLst>
        </pc:spChg>
        <pc:picChg chg="add mod">
          <ac:chgData name="Vividha Chaudhari" userId="S::z1975836@students.niu.edu::ac830ddb-30ba-4365-a9e3-8bd2a8fdb4a9" providerId="AD" clId="Web-{E083D070-0EB4-4246-81D9-12C895F3F0D9}" dt="2023-11-29T16:48:51.203" v="45" actId="1076"/>
          <ac:picMkLst>
            <pc:docMk/>
            <pc:sldMk cId="3952623308" sldId="286"/>
            <ac:picMk id="4" creationId="{4DECAC89-E47A-680A-DE77-C05A7A63A8FE}"/>
          </ac:picMkLst>
        </pc:picChg>
        <pc:cxnChg chg="add del">
          <ac:chgData name="Vividha Chaudhari" userId="S::z1975836@students.niu.edu::ac830ddb-30ba-4365-a9e3-8bd2a8fdb4a9" providerId="AD" clId="Web-{E083D070-0EB4-4246-81D9-12C895F3F0D9}" dt="2023-11-29T16:47:34.732" v="31"/>
          <ac:cxnSpMkLst>
            <pc:docMk/>
            <pc:sldMk cId="3952623308" sldId="286"/>
            <ac:cxnSpMk id="11" creationId="{3A513CAD-9784-4D35-BAF9-1F7DDD697BDB}"/>
          </ac:cxnSpMkLst>
        </pc:cxnChg>
        <pc:cxnChg chg="add">
          <ac:chgData name="Vividha Chaudhari" userId="S::z1975836@students.niu.edu::ac830ddb-30ba-4365-a9e3-8bd2a8fdb4a9" providerId="AD" clId="Web-{E083D070-0EB4-4246-81D9-12C895F3F0D9}" dt="2023-11-29T16:47:34.747" v="32"/>
          <ac:cxnSpMkLst>
            <pc:docMk/>
            <pc:sldMk cId="3952623308" sldId="286"/>
            <ac:cxnSpMk id="16" creationId="{3A513CAD-9784-4D35-BAF9-1F7DDD697BDB}"/>
          </ac:cxnSpMkLst>
        </pc:cxnChg>
      </pc:sldChg>
      <pc:sldChg chg="modSp">
        <pc:chgData name="Vividha Chaudhari" userId="S::z1975836@students.niu.edu::ac830ddb-30ba-4365-a9e3-8bd2a8fdb4a9" providerId="AD" clId="Web-{E083D070-0EB4-4246-81D9-12C895F3F0D9}" dt="2023-11-29T17:07:48.578" v="83" actId="20577"/>
        <pc:sldMkLst>
          <pc:docMk/>
          <pc:sldMk cId="1533104978" sldId="287"/>
        </pc:sldMkLst>
        <pc:spChg chg="mod">
          <ac:chgData name="Vividha Chaudhari" userId="S::z1975836@students.niu.edu::ac830ddb-30ba-4365-a9e3-8bd2a8fdb4a9" providerId="AD" clId="Web-{E083D070-0EB4-4246-81D9-12C895F3F0D9}" dt="2023-11-29T17:07:48.578" v="83" actId="20577"/>
          <ac:spMkLst>
            <pc:docMk/>
            <pc:sldMk cId="1533104978" sldId="287"/>
            <ac:spMk id="2" creationId="{0F987772-5F54-015A-B49E-9FD2C0BB5F26}"/>
          </ac:spMkLst>
        </pc:spChg>
        <pc:spChg chg="mod">
          <ac:chgData name="Vividha Chaudhari" userId="S::z1975836@students.niu.edu::ac830ddb-30ba-4365-a9e3-8bd2a8fdb4a9" providerId="AD" clId="Web-{E083D070-0EB4-4246-81D9-12C895F3F0D9}" dt="2023-11-29T16:56:00.933" v="79" actId="20577"/>
          <ac:spMkLst>
            <pc:docMk/>
            <pc:sldMk cId="1533104978" sldId="287"/>
            <ac:spMk id="3" creationId="{6C1660D1-5AE9-E460-9147-9E33B135BA5F}"/>
          </ac:spMkLst>
        </pc:spChg>
      </pc:sldChg>
    </pc:docChg>
  </pc:docChgLst>
  <pc:docChgLst>
    <pc:chgData name="Vividha Chaudhari" userId="S::z1975836@students.niu.edu::ac830ddb-30ba-4365-a9e3-8bd2a8fdb4a9" providerId="AD" clId="Web-{8F00C1C1-03E4-4962-8411-8256EED81397}"/>
    <pc:docChg chg="addSld modSld">
      <pc:chgData name="Vividha Chaudhari" userId="S::z1975836@students.niu.edu::ac830ddb-30ba-4365-a9e3-8bd2a8fdb4a9" providerId="AD" clId="Web-{8F00C1C1-03E4-4962-8411-8256EED81397}" dt="2023-11-28T02:02:59.201" v="68"/>
      <pc:docMkLst>
        <pc:docMk/>
      </pc:docMkLst>
      <pc:sldChg chg="addSp modSp mod setBg">
        <pc:chgData name="Vividha Chaudhari" userId="S::z1975836@students.niu.edu::ac830ddb-30ba-4365-a9e3-8bd2a8fdb4a9" providerId="AD" clId="Web-{8F00C1C1-03E4-4962-8411-8256EED81397}" dt="2023-11-28T01:57:42.788" v="19" actId="20577"/>
        <pc:sldMkLst>
          <pc:docMk/>
          <pc:sldMk cId="56936053" sldId="258"/>
        </pc:sldMkLst>
        <pc:spChg chg="mod">
          <ac:chgData name="Vividha Chaudhari" userId="S::z1975836@students.niu.edu::ac830ddb-30ba-4365-a9e3-8bd2a8fdb4a9" providerId="AD" clId="Web-{8F00C1C1-03E4-4962-8411-8256EED81397}" dt="2023-11-28T01:57:11.270" v="14" actId="14100"/>
          <ac:spMkLst>
            <pc:docMk/>
            <pc:sldMk cId="56936053" sldId="258"/>
            <ac:spMk id="2" creationId="{6E5563F2-5E8E-D385-BFD6-5E2EB4D89DDE}"/>
          </ac:spMkLst>
        </pc:spChg>
        <pc:spChg chg="mod">
          <ac:chgData name="Vividha Chaudhari" userId="S::z1975836@students.niu.edu::ac830ddb-30ba-4365-a9e3-8bd2a8fdb4a9" providerId="AD" clId="Web-{8F00C1C1-03E4-4962-8411-8256EED81397}" dt="2023-11-28T01:57:42.788" v="19" actId="20577"/>
          <ac:spMkLst>
            <pc:docMk/>
            <pc:sldMk cId="56936053" sldId="258"/>
            <ac:spMk id="3" creationId="{D432FD82-DDE9-3F5E-0429-BAC34732CF41}"/>
          </ac:spMkLst>
        </pc:spChg>
        <pc:spChg chg="add">
          <ac:chgData name="Vividha Chaudhari" userId="S::z1975836@students.niu.edu::ac830ddb-30ba-4365-a9e3-8bd2a8fdb4a9" providerId="AD" clId="Web-{8F00C1C1-03E4-4962-8411-8256EED81397}" dt="2023-11-28T01:56:51.504" v="10"/>
          <ac:spMkLst>
            <pc:docMk/>
            <pc:sldMk cId="56936053" sldId="258"/>
            <ac:spMk id="9" creationId="{1AEB7F98-32EC-40D3-89EE-C8433023163A}"/>
          </ac:spMkLst>
        </pc:spChg>
        <pc:picChg chg="add">
          <ac:chgData name="Vividha Chaudhari" userId="S::z1975836@students.niu.edu::ac830ddb-30ba-4365-a9e3-8bd2a8fdb4a9" providerId="AD" clId="Web-{8F00C1C1-03E4-4962-8411-8256EED81397}" dt="2023-11-28T01:56:51.504" v="10"/>
          <ac:picMkLst>
            <pc:docMk/>
            <pc:sldMk cId="56936053" sldId="258"/>
            <ac:picMk id="5" creationId="{42896E59-D851-9B86-FB39-1DB3BE091BB2}"/>
          </ac:picMkLst>
        </pc:picChg>
        <pc:cxnChg chg="add">
          <ac:chgData name="Vividha Chaudhari" userId="S::z1975836@students.niu.edu::ac830ddb-30ba-4365-a9e3-8bd2a8fdb4a9" providerId="AD" clId="Web-{8F00C1C1-03E4-4962-8411-8256EED81397}" dt="2023-11-28T01:56:51.504" v="10"/>
          <ac:cxnSpMkLst>
            <pc:docMk/>
            <pc:sldMk cId="56936053" sldId="258"/>
            <ac:cxnSpMk id="11" creationId="{79A23555-9837-466D-9123-97B89F6CA171}"/>
          </ac:cxnSpMkLst>
        </pc:cxnChg>
      </pc:sldChg>
      <pc:sldChg chg="addSp delSp modSp mod setBg">
        <pc:chgData name="Vividha Chaudhari" userId="S::z1975836@students.niu.edu::ac830ddb-30ba-4365-a9e3-8bd2a8fdb4a9" providerId="AD" clId="Web-{8F00C1C1-03E4-4962-8411-8256EED81397}" dt="2023-11-28T02:02:59.201" v="68"/>
        <pc:sldMkLst>
          <pc:docMk/>
          <pc:sldMk cId="813645022" sldId="259"/>
        </pc:sldMkLst>
        <pc:spChg chg="mod">
          <ac:chgData name="Vividha Chaudhari" userId="S::z1975836@students.niu.edu::ac830ddb-30ba-4365-a9e3-8bd2a8fdb4a9" providerId="AD" clId="Web-{8F00C1C1-03E4-4962-8411-8256EED81397}" dt="2023-11-28T02:02:59.201" v="68"/>
          <ac:spMkLst>
            <pc:docMk/>
            <pc:sldMk cId="813645022" sldId="259"/>
            <ac:spMk id="2" creationId="{8CA5927F-E086-B6CD-0047-A75334EDE5C6}"/>
          </ac:spMkLst>
        </pc:spChg>
        <pc:spChg chg="mod">
          <ac:chgData name="Vividha Chaudhari" userId="S::z1975836@students.niu.edu::ac830ddb-30ba-4365-a9e3-8bd2a8fdb4a9" providerId="AD" clId="Web-{8F00C1C1-03E4-4962-8411-8256EED81397}" dt="2023-11-28T02:02:59.201" v="68"/>
          <ac:spMkLst>
            <pc:docMk/>
            <pc:sldMk cId="813645022" sldId="259"/>
            <ac:spMk id="3" creationId="{1A9A0A26-83B7-B5EF-CEF3-F09CDC0E577C}"/>
          </ac:spMkLst>
        </pc:spChg>
        <pc:spChg chg="add del">
          <ac:chgData name="Vividha Chaudhari" userId="S::z1975836@students.niu.edu::ac830ddb-30ba-4365-a9e3-8bd2a8fdb4a9" providerId="AD" clId="Web-{8F00C1C1-03E4-4962-8411-8256EED81397}" dt="2023-11-28T02:02:59.201" v="68"/>
          <ac:spMkLst>
            <pc:docMk/>
            <pc:sldMk cId="813645022" sldId="259"/>
            <ac:spMk id="9" creationId="{DB66C9CD-6BF4-44CA-8078-0BB819080761}"/>
          </ac:spMkLst>
        </pc:spChg>
        <pc:spChg chg="add">
          <ac:chgData name="Vividha Chaudhari" userId="S::z1975836@students.niu.edu::ac830ddb-30ba-4365-a9e3-8bd2a8fdb4a9" providerId="AD" clId="Web-{8F00C1C1-03E4-4962-8411-8256EED81397}" dt="2023-11-28T02:02:59.201" v="68"/>
          <ac:spMkLst>
            <pc:docMk/>
            <pc:sldMk cId="813645022" sldId="259"/>
            <ac:spMk id="16" creationId="{1AEB7F98-32EC-40D3-89EE-C8433023163A}"/>
          </ac:spMkLst>
        </pc:spChg>
        <pc:picChg chg="add mod">
          <ac:chgData name="Vividha Chaudhari" userId="S::z1975836@students.niu.edu::ac830ddb-30ba-4365-a9e3-8bd2a8fdb4a9" providerId="AD" clId="Web-{8F00C1C1-03E4-4962-8411-8256EED81397}" dt="2023-11-28T02:02:59.201" v="68"/>
          <ac:picMkLst>
            <pc:docMk/>
            <pc:sldMk cId="813645022" sldId="259"/>
            <ac:picMk id="4" creationId="{84C8E076-1A6F-3D2B-8D85-F03218FAA9E2}"/>
          </ac:picMkLst>
        </pc:picChg>
        <pc:picChg chg="add mod">
          <ac:chgData name="Vividha Chaudhari" userId="S::z1975836@students.niu.edu::ac830ddb-30ba-4365-a9e3-8bd2a8fdb4a9" providerId="AD" clId="Web-{8F00C1C1-03E4-4962-8411-8256EED81397}" dt="2023-11-28T02:02:59.201" v="68"/>
          <ac:picMkLst>
            <pc:docMk/>
            <pc:sldMk cId="813645022" sldId="259"/>
            <ac:picMk id="5" creationId="{8E9E7970-4799-CBC2-52A6-1B6F1A097DF5}"/>
          </ac:picMkLst>
        </pc:picChg>
        <pc:cxnChg chg="add del">
          <ac:chgData name="Vividha Chaudhari" userId="S::z1975836@students.niu.edu::ac830ddb-30ba-4365-a9e3-8bd2a8fdb4a9" providerId="AD" clId="Web-{8F00C1C1-03E4-4962-8411-8256EED81397}" dt="2023-11-28T02:02:59.201" v="68"/>
          <ac:cxnSpMkLst>
            <pc:docMk/>
            <pc:sldMk cId="813645022" sldId="259"/>
            <ac:cxnSpMk id="11" creationId="{CC9CF63D-A2A3-4ECF-BC53-4B0D56918FB4}"/>
          </ac:cxnSpMkLst>
        </pc:cxnChg>
        <pc:cxnChg chg="add">
          <ac:chgData name="Vividha Chaudhari" userId="S::z1975836@students.niu.edu::ac830ddb-30ba-4365-a9e3-8bd2a8fdb4a9" providerId="AD" clId="Web-{8F00C1C1-03E4-4962-8411-8256EED81397}" dt="2023-11-28T02:02:59.201" v="68"/>
          <ac:cxnSpMkLst>
            <pc:docMk/>
            <pc:sldMk cId="813645022" sldId="259"/>
            <ac:cxnSpMk id="18" creationId="{D19D3D85-BD04-474B-9171-6EF20DA93324}"/>
          </ac:cxnSpMkLst>
        </pc:cxnChg>
      </pc:sldChg>
      <pc:sldChg chg="modSp new">
        <pc:chgData name="Vividha Chaudhari" userId="S::z1975836@students.niu.edu::ac830ddb-30ba-4365-a9e3-8bd2a8fdb4a9" providerId="AD" clId="Web-{8F00C1C1-03E4-4962-8411-8256EED81397}" dt="2023-11-28T02:00:56.620" v="34" actId="20577"/>
        <pc:sldMkLst>
          <pc:docMk/>
          <pc:sldMk cId="2002707443" sldId="260"/>
        </pc:sldMkLst>
        <pc:spChg chg="mod">
          <ac:chgData name="Vividha Chaudhari" userId="S::z1975836@students.niu.edu::ac830ddb-30ba-4365-a9e3-8bd2a8fdb4a9" providerId="AD" clId="Web-{8F00C1C1-03E4-4962-8411-8256EED81397}" dt="2023-11-28T02:00:56.620" v="34" actId="20577"/>
          <ac:spMkLst>
            <pc:docMk/>
            <pc:sldMk cId="2002707443" sldId="260"/>
            <ac:spMk id="2" creationId="{0A0F6A7D-AC30-AE9F-2735-763273D2D513}"/>
          </ac:spMkLst>
        </pc:spChg>
      </pc:sldChg>
      <pc:sldChg chg="modSp new">
        <pc:chgData name="Vividha Chaudhari" userId="S::z1975836@students.niu.edu::ac830ddb-30ba-4365-a9e3-8bd2a8fdb4a9" providerId="AD" clId="Web-{8F00C1C1-03E4-4962-8411-8256EED81397}" dt="2023-11-28T02:01:41.996" v="47" actId="20577"/>
        <pc:sldMkLst>
          <pc:docMk/>
          <pc:sldMk cId="1224394666" sldId="261"/>
        </pc:sldMkLst>
        <pc:spChg chg="mod">
          <ac:chgData name="Vividha Chaudhari" userId="S::z1975836@students.niu.edu::ac830ddb-30ba-4365-a9e3-8bd2a8fdb4a9" providerId="AD" clId="Web-{8F00C1C1-03E4-4962-8411-8256EED81397}" dt="2023-11-28T02:01:41.996" v="47" actId="20577"/>
          <ac:spMkLst>
            <pc:docMk/>
            <pc:sldMk cId="1224394666" sldId="261"/>
            <ac:spMk id="2" creationId="{CD95ED3B-9A70-653E-4003-9FE06CBDE22B}"/>
          </ac:spMkLst>
        </pc:spChg>
      </pc:sldChg>
      <pc:sldChg chg="modSp new">
        <pc:chgData name="Vividha Chaudhari" userId="S::z1975836@students.niu.edu::ac830ddb-30ba-4365-a9e3-8bd2a8fdb4a9" providerId="AD" clId="Web-{8F00C1C1-03E4-4962-8411-8256EED81397}" dt="2023-11-28T02:01:58.965" v="51" actId="20577"/>
        <pc:sldMkLst>
          <pc:docMk/>
          <pc:sldMk cId="261432297" sldId="262"/>
        </pc:sldMkLst>
        <pc:spChg chg="mod">
          <ac:chgData name="Vividha Chaudhari" userId="S::z1975836@students.niu.edu::ac830ddb-30ba-4365-a9e3-8bd2a8fdb4a9" providerId="AD" clId="Web-{8F00C1C1-03E4-4962-8411-8256EED81397}" dt="2023-11-28T02:01:58.965" v="51" actId="20577"/>
          <ac:spMkLst>
            <pc:docMk/>
            <pc:sldMk cId="261432297" sldId="262"/>
            <ac:spMk id="2" creationId="{F2E4ED09-B782-333B-85D2-A0AB2F3A636F}"/>
          </ac:spMkLst>
        </pc:spChg>
      </pc:sldChg>
      <pc:sldChg chg="modSp new">
        <pc:chgData name="Vividha Chaudhari" userId="S::z1975836@students.niu.edu::ac830ddb-30ba-4365-a9e3-8bd2a8fdb4a9" providerId="AD" clId="Web-{8F00C1C1-03E4-4962-8411-8256EED81397}" dt="2023-11-28T02:02:05.996" v="58" actId="20577"/>
        <pc:sldMkLst>
          <pc:docMk/>
          <pc:sldMk cId="3987678127" sldId="263"/>
        </pc:sldMkLst>
        <pc:spChg chg="mod">
          <ac:chgData name="Vividha Chaudhari" userId="S::z1975836@students.niu.edu::ac830ddb-30ba-4365-a9e3-8bd2a8fdb4a9" providerId="AD" clId="Web-{8F00C1C1-03E4-4962-8411-8256EED81397}" dt="2023-11-28T02:02:05.996" v="58" actId="20577"/>
          <ac:spMkLst>
            <pc:docMk/>
            <pc:sldMk cId="3987678127" sldId="263"/>
            <ac:spMk id="2" creationId="{A3C78EF8-2BD5-02B7-4DFF-4BF9DFC5A0F9}"/>
          </ac:spMkLst>
        </pc:spChg>
      </pc:sldChg>
      <pc:sldChg chg="modSp new">
        <pc:chgData name="Vividha Chaudhari" userId="S::z1975836@students.niu.edu::ac830ddb-30ba-4365-a9e3-8bd2a8fdb4a9" providerId="AD" clId="Web-{8F00C1C1-03E4-4962-8411-8256EED81397}" dt="2023-11-28T02:02:23.544" v="66" actId="20577"/>
        <pc:sldMkLst>
          <pc:docMk/>
          <pc:sldMk cId="976039504" sldId="264"/>
        </pc:sldMkLst>
        <pc:spChg chg="mod">
          <ac:chgData name="Vividha Chaudhari" userId="S::z1975836@students.niu.edu::ac830ddb-30ba-4365-a9e3-8bd2a8fdb4a9" providerId="AD" clId="Web-{8F00C1C1-03E4-4962-8411-8256EED81397}" dt="2023-11-28T02:02:23.544" v="66" actId="20577"/>
          <ac:spMkLst>
            <pc:docMk/>
            <pc:sldMk cId="976039504" sldId="264"/>
            <ac:spMk id="2" creationId="{080C02FA-569D-8BF4-7B20-0ABE4AD6C6D8}"/>
          </ac:spMkLst>
        </pc:spChg>
      </pc:sldChg>
    </pc:docChg>
  </pc:docChgLst>
  <pc:docChgLst>
    <pc:chgData name="Vividha Chaudhari" userId="ac830ddb-30ba-4365-a9e3-8bd2a8fdb4a9" providerId="ADAL" clId="{EC3CAE5F-B049-455E-867B-0E3E8278C730}"/>
    <pc:docChg chg="undo custSel modSld">
      <pc:chgData name="Vividha Chaudhari" userId="ac830ddb-30ba-4365-a9e3-8bd2a8fdb4a9" providerId="ADAL" clId="{EC3CAE5F-B049-455E-867B-0E3E8278C730}" dt="2023-12-09T23:55:58.499" v="182"/>
      <pc:docMkLst>
        <pc:docMk/>
      </pc:docMkLst>
      <pc:sldChg chg="addSp delSp modSp mod delAnim">
        <pc:chgData name="Vividha Chaudhari" userId="ac830ddb-30ba-4365-a9e3-8bd2a8fdb4a9" providerId="ADAL" clId="{EC3CAE5F-B049-455E-867B-0E3E8278C730}" dt="2023-12-09T23:53:52.195" v="181"/>
        <pc:sldMkLst>
          <pc:docMk/>
          <pc:sldMk cId="109857222" sldId="256"/>
        </pc:sldMkLst>
        <pc:picChg chg="del">
          <ac:chgData name="Vividha Chaudhari" userId="ac830ddb-30ba-4365-a9e3-8bd2a8fdb4a9" providerId="ADAL" clId="{EC3CAE5F-B049-455E-867B-0E3E8278C730}" dt="2023-12-09T23:42:24.952" v="179" actId="478"/>
          <ac:picMkLst>
            <pc:docMk/>
            <pc:sldMk cId="109857222" sldId="256"/>
            <ac:picMk id="5" creationId="{6E9EFC46-1AB3-15E9-2BA4-8DAF0CDB3150}"/>
          </ac:picMkLst>
        </pc:picChg>
        <pc:picChg chg="del">
          <ac:chgData name="Vividha Chaudhari" userId="ac830ddb-30ba-4365-a9e3-8bd2a8fdb4a9" providerId="ADAL" clId="{EC3CAE5F-B049-455E-867B-0E3E8278C730}" dt="2023-12-09T23:48:07.885" v="180" actId="478"/>
          <ac:picMkLst>
            <pc:docMk/>
            <pc:sldMk cId="109857222" sldId="256"/>
            <ac:picMk id="6" creationId="{0C6B9D8D-2C70-5207-3B3B-E1D03DA376DF}"/>
          </ac:picMkLst>
        </pc:picChg>
        <pc:picChg chg="add mod">
          <ac:chgData name="Vividha Chaudhari" userId="ac830ddb-30ba-4365-a9e3-8bd2a8fdb4a9" providerId="ADAL" clId="{EC3CAE5F-B049-455E-867B-0E3E8278C730}" dt="2023-12-09T23:53:52.195" v="181"/>
          <ac:picMkLst>
            <pc:docMk/>
            <pc:sldMk cId="109857222" sldId="256"/>
            <ac:picMk id="8" creationId="{5DE03EA7-B899-C636-0ED3-1004FD2F2699}"/>
          </ac:picMkLst>
        </pc:picChg>
      </pc:sldChg>
      <pc:sldChg chg="addSp modSp">
        <pc:chgData name="Vividha Chaudhari" userId="ac830ddb-30ba-4365-a9e3-8bd2a8fdb4a9" providerId="ADAL" clId="{EC3CAE5F-B049-455E-867B-0E3E8278C730}" dt="2023-12-09T23:55:58.499" v="182"/>
        <pc:sldMkLst>
          <pc:docMk/>
          <pc:sldMk cId="1393852718" sldId="257"/>
        </pc:sldMkLst>
        <pc:picChg chg="add mod">
          <ac:chgData name="Vividha Chaudhari" userId="ac830ddb-30ba-4365-a9e3-8bd2a8fdb4a9" providerId="ADAL" clId="{EC3CAE5F-B049-455E-867B-0E3E8278C730}" dt="2023-12-09T23:55:58.499" v="182"/>
          <ac:picMkLst>
            <pc:docMk/>
            <pc:sldMk cId="1393852718" sldId="257"/>
            <ac:picMk id="6" creationId="{2D6E277B-3D12-DE78-327A-5E4A13DB74ED}"/>
          </ac:picMkLst>
        </pc:picChg>
      </pc:sldChg>
      <pc:sldChg chg="modSp mod">
        <pc:chgData name="Vividha Chaudhari" userId="ac830ddb-30ba-4365-a9e3-8bd2a8fdb4a9" providerId="ADAL" clId="{EC3CAE5F-B049-455E-867B-0E3E8278C730}" dt="2023-12-06T15:49:53.710" v="147" actId="27636"/>
        <pc:sldMkLst>
          <pc:docMk/>
          <pc:sldMk cId="813645022" sldId="259"/>
        </pc:sldMkLst>
        <pc:spChg chg="mod">
          <ac:chgData name="Vividha Chaudhari" userId="ac830ddb-30ba-4365-a9e3-8bd2a8fdb4a9" providerId="ADAL" clId="{EC3CAE5F-B049-455E-867B-0E3E8278C730}" dt="2023-12-06T15:49:53.710" v="147" actId="27636"/>
          <ac:spMkLst>
            <pc:docMk/>
            <pc:sldMk cId="813645022" sldId="259"/>
            <ac:spMk id="3" creationId="{1A9A0A26-83B7-B5EF-CEF3-F09CDC0E577C}"/>
          </ac:spMkLst>
        </pc:spChg>
      </pc:sldChg>
      <pc:sldChg chg="modSp mod">
        <pc:chgData name="Vividha Chaudhari" userId="ac830ddb-30ba-4365-a9e3-8bd2a8fdb4a9" providerId="ADAL" clId="{EC3CAE5F-B049-455E-867B-0E3E8278C730}" dt="2023-12-06T16:15:21.580" v="154" actId="20577"/>
        <pc:sldMkLst>
          <pc:docMk/>
          <pc:sldMk cId="2661437090" sldId="265"/>
        </pc:sldMkLst>
        <pc:spChg chg="mod">
          <ac:chgData name="Vividha Chaudhari" userId="ac830ddb-30ba-4365-a9e3-8bd2a8fdb4a9" providerId="ADAL" clId="{EC3CAE5F-B049-455E-867B-0E3E8278C730}" dt="2023-12-06T16:15:21.580" v="154" actId="20577"/>
          <ac:spMkLst>
            <pc:docMk/>
            <pc:sldMk cId="2661437090" sldId="265"/>
            <ac:spMk id="3" creationId="{63A9288D-7353-DABB-A171-98C1D0E46631}"/>
          </ac:spMkLst>
        </pc:spChg>
      </pc:sldChg>
      <pc:sldChg chg="modSp mod">
        <pc:chgData name="Vividha Chaudhari" userId="ac830ddb-30ba-4365-a9e3-8bd2a8fdb4a9" providerId="ADAL" clId="{EC3CAE5F-B049-455E-867B-0E3E8278C730}" dt="2023-12-06T16:19:49.992" v="168" actId="20577"/>
        <pc:sldMkLst>
          <pc:docMk/>
          <pc:sldMk cId="4007317285" sldId="267"/>
        </pc:sldMkLst>
        <pc:spChg chg="mod">
          <ac:chgData name="Vividha Chaudhari" userId="ac830ddb-30ba-4365-a9e3-8bd2a8fdb4a9" providerId="ADAL" clId="{EC3CAE5F-B049-455E-867B-0E3E8278C730}" dt="2023-12-06T16:19:49.992" v="168" actId="20577"/>
          <ac:spMkLst>
            <pc:docMk/>
            <pc:sldMk cId="4007317285" sldId="267"/>
            <ac:spMk id="10" creationId="{E3D7433F-0E0A-BB61-2405-BF697BC0E315}"/>
          </ac:spMkLst>
        </pc:spChg>
      </pc:sldChg>
      <pc:sldChg chg="modSp mod">
        <pc:chgData name="Vividha Chaudhari" userId="ac830ddb-30ba-4365-a9e3-8bd2a8fdb4a9" providerId="ADAL" clId="{EC3CAE5F-B049-455E-867B-0E3E8278C730}" dt="2023-12-06T01:15:48.895" v="14" actId="20577"/>
        <pc:sldMkLst>
          <pc:docMk/>
          <pc:sldMk cId="533117512" sldId="269"/>
        </pc:sldMkLst>
        <pc:spChg chg="mod">
          <ac:chgData name="Vividha Chaudhari" userId="ac830ddb-30ba-4365-a9e3-8bd2a8fdb4a9" providerId="ADAL" clId="{EC3CAE5F-B049-455E-867B-0E3E8278C730}" dt="2023-12-06T01:15:48.895" v="14" actId="20577"/>
          <ac:spMkLst>
            <pc:docMk/>
            <pc:sldMk cId="533117512" sldId="269"/>
            <ac:spMk id="3" creationId="{CBF8D2F6-F253-58F0-E70C-BCEEEF40866C}"/>
          </ac:spMkLst>
        </pc:spChg>
      </pc:sldChg>
      <pc:sldChg chg="addSp delSp modSp mod">
        <pc:chgData name="Vividha Chaudhari" userId="ac830ddb-30ba-4365-a9e3-8bd2a8fdb4a9" providerId="ADAL" clId="{EC3CAE5F-B049-455E-867B-0E3E8278C730}" dt="2023-12-06T16:28:42.584" v="178" actId="27636"/>
        <pc:sldMkLst>
          <pc:docMk/>
          <pc:sldMk cId="3873946743" sldId="271"/>
        </pc:sldMkLst>
        <pc:spChg chg="mod">
          <ac:chgData name="Vividha Chaudhari" userId="ac830ddb-30ba-4365-a9e3-8bd2a8fdb4a9" providerId="ADAL" clId="{EC3CAE5F-B049-455E-867B-0E3E8278C730}" dt="2023-12-06T16:28:42.584" v="178" actId="27636"/>
          <ac:spMkLst>
            <pc:docMk/>
            <pc:sldMk cId="3873946743" sldId="271"/>
            <ac:spMk id="3" creationId="{DC2824B5-7429-2C88-4C5D-90B99872EF3E}"/>
          </ac:spMkLst>
        </pc:spChg>
        <pc:spChg chg="add del">
          <ac:chgData name="Vividha Chaudhari" userId="ac830ddb-30ba-4365-a9e3-8bd2a8fdb4a9" providerId="ADAL" clId="{EC3CAE5F-B049-455E-867B-0E3E8278C730}" dt="2023-12-06T01:20:40.677" v="16" actId="11529"/>
          <ac:spMkLst>
            <pc:docMk/>
            <pc:sldMk cId="3873946743" sldId="271"/>
            <ac:spMk id="5" creationId="{F9BF7616-5308-933B-5AE6-BE0FFC9C77FA}"/>
          </ac:spMkLst>
        </pc:spChg>
        <pc:spChg chg="add del">
          <ac:chgData name="Vividha Chaudhari" userId="ac830ddb-30ba-4365-a9e3-8bd2a8fdb4a9" providerId="ADAL" clId="{EC3CAE5F-B049-455E-867B-0E3E8278C730}" dt="2023-12-06T01:21:34.975" v="21" actId="478"/>
          <ac:spMkLst>
            <pc:docMk/>
            <pc:sldMk cId="3873946743" sldId="271"/>
            <ac:spMk id="6" creationId="{FD4877E7-73C1-F59D-A4F0-DCE367E36965}"/>
          </ac:spMkLst>
        </pc:spChg>
        <pc:spChg chg="add mod">
          <ac:chgData name="Vividha Chaudhari" userId="ac830ddb-30ba-4365-a9e3-8bd2a8fdb4a9" providerId="ADAL" clId="{EC3CAE5F-B049-455E-867B-0E3E8278C730}" dt="2023-12-06T01:22:12.702" v="28" actId="14100"/>
          <ac:spMkLst>
            <pc:docMk/>
            <pc:sldMk cId="3873946743" sldId="271"/>
            <ac:spMk id="7" creationId="{8DBDA065-4506-5286-F454-68E6C6A16B67}"/>
          </ac:spMkLst>
        </pc:spChg>
        <pc:picChg chg="mod">
          <ac:chgData name="Vividha Chaudhari" userId="ac830ddb-30ba-4365-a9e3-8bd2a8fdb4a9" providerId="ADAL" clId="{EC3CAE5F-B049-455E-867B-0E3E8278C730}" dt="2023-12-06T01:20:44.490" v="18" actId="1076"/>
          <ac:picMkLst>
            <pc:docMk/>
            <pc:sldMk cId="3873946743" sldId="271"/>
            <ac:picMk id="4" creationId="{59673CE1-6DBC-9220-716B-C9274547D6EC}"/>
          </ac:picMkLst>
        </pc:picChg>
      </pc:sldChg>
      <pc:sldChg chg="modSp mod">
        <pc:chgData name="Vividha Chaudhari" userId="ac830ddb-30ba-4365-a9e3-8bd2a8fdb4a9" providerId="ADAL" clId="{EC3CAE5F-B049-455E-867B-0E3E8278C730}" dt="2023-12-06T01:23:47.195" v="39" actId="113"/>
        <pc:sldMkLst>
          <pc:docMk/>
          <pc:sldMk cId="1497293280" sldId="272"/>
        </pc:sldMkLst>
        <pc:spChg chg="mod">
          <ac:chgData name="Vividha Chaudhari" userId="ac830ddb-30ba-4365-a9e3-8bd2a8fdb4a9" providerId="ADAL" clId="{EC3CAE5F-B049-455E-867B-0E3E8278C730}" dt="2023-12-06T01:23:47.195" v="39" actId="113"/>
          <ac:spMkLst>
            <pc:docMk/>
            <pc:sldMk cId="1497293280" sldId="272"/>
            <ac:spMk id="3" creationId="{FFE7E69F-FA7A-1BA6-C18A-145E579E81CF}"/>
          </ac:spMkLst>
        </pc:spChg>
      </pc:sldChg>
      <pc:sldChg chg="modSp mod">
        <pc:chgData name="Vividha Chaudhari" userId="ac830ddb-30ba-4365-a9e3-8bd2a8fdb4a9" providerId="ADAL" clId="{EC3CAE5F-B049-455E-867B-0E3E8278C730}" dt="2023-12-06T15:49:53.759" v="149" actId="27636"/>
        <pc:sldMkLst>
          <pc:docMk/>
          <pc:sldMk cId="4033296417" sldId="275"/>
        </pc:sldMkLst>
        <pc:spChg chg="mod">
          <ac:chgData name="Vividha Chaudhari" userId="ac830ddb-30ba-4365-a9e3-8bd2a8fdb4a9" providerId="ADAL" clId="{EC3CAE5F-B049-455E-867B-0E3E8278C730}" dt="2023-12-06T15:49:53.759" v="149" actId="27636"/>
          <ac:spMkLst>
            <pc:docMk/>
            <pc:sldMk cId="4033296417" sldId="275"/>
            <ac:spMk id="3" creationId="{8DBB7E00-00DE-9558-2A4A-C333628BC2D9}"/>
          </ac:spMkLst>
        </pc:spChg>
      </pc:sldChg>
      <pc:sldChg chg="modSp mod">
        <pc:chgData name="Vividha Chaudhari" userId="ac830ddb-30ba-4365-a9e3-8bd2a8fdb4a9" providerId="ADAL" clId="{EC3CAE5F-B049-455E-867B-0E3E8278C730}" dt="2023-12-06T16:23:12.514" v="175" actId="14100"/>
        <pc:sldMkLst>
          <pc:docMk/>
          <pc:sldMk cId="1605732856" sldId="279"/>
        </pc:sldMkLst>
        <pc:spChg chg="mod">
          <ac:chgData name="Vividha Chaudhari" userId="ac830ddb-30ba-4365-a9e3-8bd2a8fdb4a9" providerId="ADAL" clId="{EC3CAE5F-B049-455E-867B-0E3E8278C730}" dt="2023-12-06T16:23:12.514" v="175" actId="14100"/>
          <ac:spMkLst>
            <pc:docMk/>
            <pc:sldMk cId="1605732856" sldId="279"/>
            <ac:spMk id="8" creationId="{5BA16E3D-4D17-B9E2-A6D6-A923A1751415}"/>
          </ac:spMkLst>
        </pc:spChg>
      </pc:sldChg>
      <pc:sldChg chg="modSp mod">
        <pc:chgData name="Vividha Chaudhari" userId="ac830ddb-30ba-4365-a9e3-8bd2a8fdb4a9" providerId="ADAL" clId="{EC3CAE5F-B049-455E-867B-0E3E8278C730}" dt="2023-12-06T00:35:23.443" v="4" actId="20577"/>
        <pc:sldMkLst>
          <pc:docMk/>
          <pc:sldMk cId="333953800" sldId="282"/>
        </pc:sldMkLst>
        <pc:spChg chg="mod">
          <ac:chgData name="Vividha Chaudhari" userId="ac830ddb-30ba-4365-a9e3-8bd2a8fdb4a9" providerId="ADAL" clId="{EC3CAE5F-B049-455E-867B-0E3E8278C730}" dt="2023-12-06T00:35:23.443" v="4" actId="20577"/>
          <ac:spMkLst>
            <pc:docMk/>
            <pc:sldMk cId="333953800" sldId="282"/>
            <ac:spMk id="3" creationId="{70D5A2F1-F719-7C90-9966-333465FDCA18}"/>
          </ac:spMkLst>
        </pc:spChg>
      </pc:sldChg>
      <pc:sldChg chg="mod modShow">
        <pc:chgData name="Vividha Chaudhari" userId="ac830ddb-30ba-4365-a9e3-8bd2a8fdb4a9" providerId="ADAL" clId="{EC3CAE5F-B049-455E-867B-0E3E8278C730}" dt="2023-12-06T02:10:24.430" v="146" actId="729"/>
        <pc:sldMkLst>
          <pc:docMk/>
          <pc:sldMk cId="3395904377" sldId="284"/>
        </pc:sldMkLst>
      </pc:sldChg>
      <pc:sldChg chg="modSp mod">
        <pc:chgData name="Vividha Chaudhari" userId="ac830ddb-30ba-4365-a9e3-8bd2a8fdb4a9" providerId="ADAL" clId="{EC3CAE5F-B049-455E-867B-0E3E8278C730}" dt="2023-12-06T15:49:53.774" v="150" actId="27636"/>
        <pc:sldMkLst>
          <pc:docMk/>
          <pc:sldMk cId="1533104978" sldId="287"/>
        </pc:sldMkLst>
        <pc:spChg chg="mod">
          <ac:chgData name="Vividha Chaudhari" userId="ac830ddb-30ba-4365-a9e3-8bd2a8fdb4a9" providerId="ADAL" clId="{EC3CAE5F-B049-455E-867B-0E3E8278C730}" dt="2023-12-06T15:49:53.774" v="150" actId="27636"/>
          <ac:spMkLst>
            <pc:docMk/>
            <pc:sldMk cId="1533104978" sldId="287"/>
            <ac:spMk id="3" creationId="{6C1660D1-5AE9-E460-9147-9E33B135BA5F}"/>
          </ac:spMkLst>
        </pc:spChg>
      </pc:sldChg>
      <pc:sldChg chg="modSp mod">
        <pc:chgData name="Vividha Chaudhari" userId="ac830ddb-30ba-4365-a9e3-8bd2a8fdb4a9" providerId="ADAL" clId="{EC3CAE5F-B049-455E-867B-0E3E8278C730}" dt="2023-12-06T00:36:36.668" v="6" actId="1076"/>
        <pc:sldMkLst>
          <pc:docMk/>
          <pc:sldMk cId="1710950109" sldId="289"/>
        </pc:sldMkLst>
        <pc:picChg chg="mod">
          <ac:chgData name="Vividha Chaudhari" userId="ac830ddb-30ba-4365-a9e3-8bd2a8fdb4a9" providerId="ADAL" clId="{EC3CAE5F-B049-455E-867B-0E3E8278C730}" dt="2023-12-06T00:36:36.668" v="6" actId="1076"/>
          <ac:picMkLst>
            <pc:docMk/>
            <pc:sldMk cId="1710950109" sldId="289"/>
            <ac:picMk id="4" creationId="{E0E7EDC3-D93D-C09F-799B-3DCF28212825}"/>
          </ac:picMkLst>
        </pc:picChg>
      </pc:sldChg>
    </pc:docChg>
  </pc:docChgLst>
  <pc:docChgLst>
    <pc:chgData clId="Web-{E4CCD872-BD11-4E7C-854B-9A9020C2D7A3}"/>
    <pc:docChg chg="modSld">
      <pc:chgData name="" userId="" providerId="" clId="Web-{E4CCD872-BD11-4E7C-854B-9A9020C2D7A3}" dt="2023-10-31T14:56:45.244" v="0" actId="20577"/>
      <pc:docMkLst>
        <pc:docMk/>
      </pc:docMkLst>
      <pc:sldChg chg="modSp">
        <pc:chgData name="" userId="" providerId="" clId="Web-{E4CCD872-BD11-4E7C-854B-9A9020C2D7A3}" dt="2023-10-31T14:56:45.244" v="0" actId="20577"/>
        <pc:sldMkLst>
          <pc:docMk/>
          <pc:sldMk cId="1393852718" sldId="257"/>
        </pc:sldMkLst>
        <pc:spChg chg="mod">
          <ac:chgData name="" userId="" providerId="" clId="Web-{E4CCD872-BD11-4E7C-854B-9A9020C2D7A3}" dt="2023-10-31T14:56:45.244" v="0" actId="20577"/>
          <ac:spMkLst>
            <pc:docMk/>
            <pc:sldMk cId="1393852718" sldId="257"/>
            <ac:spMk id="3" creationId="{07C63E9D-762A-1B87-5D17-BB93A5F0A9BB}"/>
          </ac:spMkLst>
        </pc:spChg>
      </pc:sldChg>
    </pc:docChg>
  </pc:docChgLst>
  <pc:docChgLst>
    <pc:chgData name="Vividha Chaudhari" userId="S::z1975836@students.niu.edu::ac830ddb-30ba-4365-a9e3-8bd2a8fdb4a9" providerId="AD" clId="Web-{0AD47955-0C69-4F23-AB18-360F5B034C2A}"/>
    <pc:docChg chg="modSld">
      <pc:chgData name="Vividha Chaudhari" userId="S::z1975836@students.niu.edu::ac830ddb-30ba-4365-a9e3-8bd2a8fdb4a9" providerId="AD" clId="Web-{0AD47955-0C69-4F23-AB18-360F5B034C2A}" dt="2023-12-05T22:29:28.896" v="0" actId="14100"/>
      <pc:docMkLst>
        <pc:docMk/>
      </pc:docMkLst>
      <pc:sldChg chg="modSp">
        <pc:chgData name="Vividha Chaudhari" userId="S::z1975836@students.niu.edu::ac830ddb-30ba-4365-a9e3-8bd2a8fdb4a9" providerId="AD" clId="Web-{0AD47955-0C69-4F23-AB18-360F5B034C2A}" dt="2023-12-05T22:29:28.896" v="0" actId="14100"/>
        <pc:sldMkLst>
          <pc:docMk/>
          <pc:sldMk cId="56936053" sldId="258"/>
        </pc:sldMkLst>
        <pc:spChg chg="mod">
          <ac:chgData name="Vividha Chaudhari" userId="S::z1975836@students.niu.edu::ac830ddb-30ba-4365-a9e3-8bd2a8fdb4a9" providerId="AD" clId="Web-{0AD47955-0C69-4F23-AB18-360F5B034C2A}" dt="2023-12-05T22:29:28.896" v="0" actId="14100"/>
          <ac:spMkLst>
            <pc:docMk/>
            <pc:sldMk cId="56936053" sldId="258"/>
            <ac:spMk id="6" creationId="{ACADF007-3884-BCA2-0A71-D90CEB5F8E8B}"/>
          </ac:spMkLst>
        </pc:spChg>
      </pc:sldChg>
    </pc:docChg>
  </pc:docChgLst>
  <pc:docChgLst>
    <pc:chgData name="Vividha Chaudhari" userId="S::z1975836@students.niu.edu::ac830ddb-30ba-4365-a9e3-8bd2a8fdb4a9" providerId="AD" clId="Web-{E4CCD872-BD11-4E7C-854B-9A9020C2D7A3}"/>
    <pc:docChg chg="modSld">
      <pc:chgData name="Vividha Chaudhari" userId="S::z1975836@students.niu.edu::ac830ddb-30ba-4365-a9e3-8bd2a8fdb4a9" providerId="AD" clId="Web-{E4CCD872-BD11-4E7C-854B-9A9020C2D7A3}" dt="2023-10-31T14:57:20.292" v="18" actId="20577"/>
      <pc:docMkLst>
        <pc:docMk/>
      </pc:docMkLst>
      <pc:sldChg chg="modSp">
        <pc:chgData name="Vividha Chaudhari" userId="S::z1975836@students.niu.edu::ac830ddb-30ba-4365-a9e3-8bd2a8fdb4a9" providerId="AD" clId="Web-{E4CCD872-BD11-4E7C-854B-9A9020C2D7A3}" dt="2023-10-31T14:57:20.292" v="18" actId="20577"/>
        <pc:sldMkLst>
          <pc:docMk/>
          <pc:sldMk cId="1393852718" sldId="257"/>
        </pc:sldMkLst>
        <pc:spChg chg="mod">
          <ac:chgData name="Vividha Chaudhari" userId="S::z1975836@students.niu.edu::ac830ddb-30ba-4365-a9e3-8bd2a8fdb4a9" providerId="AD" clId="Web-{E4CCD872-BD11-4E7C-854B-9A9020C2D7A3}" dt="2023-10-31T14:57:20.292" v="18" actId="20577"/>
          <ac:spMkLst>
            <pc:docMk/>
            <pc:sldMk cId="1393852718" sldId="257"/>
            <ac:spMk id="3" creationId="{07C63E9D-762A-1B87-5D17-BB93A5F0A9BB}"/>
          </ac:spMkLst>
        </pc:spChg>
      </pc:sldChg>
    </pc:docChg>
  </pc:docChgLst>
  <pc:docChgLst>
    <pc:chgData name="Vividha Chaudhari" userId="S::z1975836@students.niu.edu::ac830ddb-30ba-4365-a9e3-8bd2a8fdb4a9" providerId="AD" clId="Web-{6C9C2CA4-D04F-44E9-9E88-1D558F6050E4}"/>
    <pc:docChg chg="addSld modSld">
      <pc:chgData name="Vividha Chaudhari" userId="S::z1975836@students.niu.edu::ac830ddb-30ba-4365-a9e3-8bd2a8fdb4a9" providerId="AD" clId="Web-{6C9C2CA4-D04F-44E9-9E88-1D558F6050E4}" dt="2023-12-05T16:38:01.815" v="129" actId="20577"/>
      <pc:docMkLst>
        <pc:docMk/>
      </pc:docMkLst>
      <pc:sldChg chg="addSp delSp modSp">
        <pc:chgData name="Vividha Chaudhari" userId="S::z1975836@students.niu.edu::ac830ddb-30ba-4365-a9e3-8bd2a8fdb4a9" providerId="AD" clId="Web-{6C9C2CA4-D04F-44E9-9E88-1D558F6050E4}" dt="2023-12-05T16:38:01.815" v="129" actId="20577"/>
        <pc:sldMkLst>
          <pc:docMk/>
          <pc:sldMk cId="109857222" sldId="256"/>
        </pc:sldMkLst>
        <pc:spChg chg="mod">
          <ac:chgData name="Vividha Chaudhari" userId="S::z1975836@students.niu.edu::ac830ddb-30ba-4365-a9e3-8bd2a8fdb4a9" providerId="AD" clId="Web-{6C9C2CA4-D04F-44E9-9E88-1D558F6050E4}" dt="2023-12-05T16:37:54.221" v="127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Vividha Chaudhari" userId="S::z1975836@students.niu.edu::ac830ddb-30ba-4365-a9e3-8bd2a8fdb4a9" providerId="AD" clId="Web-{6C9C2CA4-D04F-44E9-9E88-1D558F6050E4}" dt="2023-12-05T16:38:01.815" v="129" actId="20577"/>
          <ac:spMkLst>
            <pc:docMk/>
            <pc:sldMk cId="109857222" sldId="256"/>
            <ac:spMk id="3" creationId="{00000000-0000-0000-0000-000000000000}"/>
          </ac:spMkLst>
        </pc:spChg>
        <pc:spChg chg="del">
          <ac:chgData name="Vividha Chaudhari" userId="S::z1975836@students.niu.edu::ac830ddb-30ba-4365-a9e3-8bd2a8fdb4a9" providerId="AD" clId="Web-{6C9C2CA4-D04F-44E9-9E88-1D558F6050E4}" dt="2023-12-05T16:37:42.611" v="125"/>
          <ac:spMkLst>
            <pc:docMk/>
            <pc:sldMk cId="109857222" sldId="256"/>
            <ac:spMk id="30" creationId="{3011B0B3-5679-4759-90B8-3B908C4CBD21}"/>
          </ac:spMkLst>
        </pc:spChg>
        <pc:spChg chg="del">
          <ac:chgData name="Vividha Chaudhari" userId="S::z1975836@students.niu.edu::ac830ddb-30ba-4365-a9e3-8bd2a8fdb4a9" providerId="AD" clId="Web-{6C9C2CA4-D04F-44E9-9E88-1D558F6050E4}" dt="2023-12-05T16:37:42.611" v="125"/>
          <ac:spMkLst>
            <pc:docMk/>
            <pc:sldMk cId="109857222" sldId="256"/>
            <ac:spMk id="44" creationId="{1B5DF063-A889-4037-8C0F-D6D424107150}"/>
          </ac:spMkLst>
        </pc:spChg>
        <pc:spChg chg="add">
          <ac:chgData name="Vividha Chaudhari" userId="S::z1975836@students.niu.edu::ac830ddb-30ba-4365-a9e3-8bd2a8fdb4a9" providerId="AD" clId="Web-{6C9C2CA4-D04F-44E9-9E88-1D558F6050E4}" dt="2023-12-05T16:37:42.611" v="125"/>
          <ac:spMkLst>
            <pc:docMk/>
            <pc:sldMk cId="109857222" sldId="256"/>
            <ac:spMk id="49" creationId="{1F4CD6D0-88B6-45F4-AC60-54587D3C92A0}"/>
          </ac:spMkLst>
        </pc:spChg>
        <pc:spChg chg="add">
          <ac:chgData name="Vividha Chaudhari" userId="S::z1975836@students.niu.edu::ac830ddb-30ba-4365-a9e3-8bd2a8fdb4a9" providerId="AD" clId="Web-{6C9C2CA4-D04F-44E9-9E88-1D558F6050E4}" dt="2023-12-05T16:37:42.611" v="125"/>
          <ac:spMkLst>
            <pc:docMk/>
            <pc:sldMk cId="109857222" sldId="256"/>
            <ac:spMk id="51" creationId="{C2E86F6D-198D-45C3-AC93-8D31B8A4DDDD}"/>
          </ac:spMkLst>
        </pc:spChg>
        <pc:grpChg chg="del">
          <ac:chgData name="Vividha Chaudhari" userId="S::z1975836@students.niu.edu::ac830ddb-30ba-4365-a9e3-8bd2a8fdb4a9" providerId="AD" clId="Web-{6C9C2CA4-D04F-44E9-9E88-1D558F6050E4}" dt="2023-12-05T16:37:42.611" v="125"/>
          <ac:grpSpMkLst>
            <pc:docMk/>
            <pc:sldMk cId="109857222" sldId="256"/>
            <ac:grpSpMk id="32" creationId="{50F37AA1-A09B-4E28-987B-38E5060E1BAE}"/>
          </ac:grpSpMkLst>
        </pc:grpChg>
        <pc:picChg chg="mod ord">
          <ac:chgData name="Vividha Chaudhari" userId="S::z1975836@students.niu.edu::ac830ddb-30ba-4365-a9e3-8bd2a8fdb4a9" providerId="AD" clId="Web-{6C9C2CA4-D04F-44E9-9E88-1D558F6050E4}" dt="2023-12-05T16:37:42.611" v="125"/>
          <ac:picMkLst>
            <pc:docMk/>
            <pc:sldMk cId="109857222" sldId="256"/>
            <ac:picMk id="4" creationId="{5E9A7DA3-E129-8306-2783-7C4C4EDA8178}"/>
          </ac:picMkLst>
        </pc:picChg>
        <pc:cxnChg chg="add">
          <ac:chgData name="Vividha Chaudhari" userId="S::z1975836@students.niu.edu::ac830ddb-30ba-4365-a9e3-8bd2a8fdb4a9" providerId="AD" clId="Web-{6C9C2CA4-D04F-44E9-9E88-1D558F6050E4}" dt="2023-12-05T16:37:42.611" v="125"/>
          <ac:cxnSpMkLst>
            <pc:docMk/>
            <pc:sldMk cId="109857222" sldId="256"/>
            <ac:cxnSpMk id="53" creationId="{6C14D892-36B8-4065-9158-50C22E1E6986}"/>
          </ac:cxnSpMkLst>
        </pc:cxnChg>
      </pc:sldChg>
      <pc:sldChg chg="modSp">
        <pc:chgData name="Vividha Chaudhari" userId="S::z1975836@students.niu.edu::ac830ddb-30ba-4365-a9e3-8bd2a8fdb4a9" providerId="AD" clId="Web-{6C9C2CA4-D04F-44E9-9E88-1D558F6050E4}" dt="2023-12-05T16:14:21.075" v="73" actId="20577"/>
        <pc:sldMkLst>
          <pc:docMk/>
          <pc:sldMk cId="1393852718" sldId="257"/>
        </pc:sldMkLst>
        <pc:spChg chg="mod">
          <ac:chgData name="Vividha Chaudhari" userId="S::z1975836@students.niu.edu::ac830ddb-30ba-4365-a9e3-8bd2a8fdb4a9" providerId="AD" clId="Web-{6C9C2CA4-D04F-44E9-9E88-1D558F6050E4}" dt="2023-12-05T16:14:21.075" v="73" actId="20577"/>
          <ac:spMkLst>
            <pc:docMk/>
            <pc:sldMk cId="1393852718" sldId="257"/>
            <ac:spMk id="3" creationId="{07C63E9D-762A-1B87-5D17-BB93A5F0A9BB}"/>
          </ac:spMkLst>
        </pc:spChg>
      </pc:sldChg>
      <pc:sldChg chg="modSp">
        <pc:chgData name="Vividha Chaudhari" userId="S::z1975836@students.niu.edu::ac830ddb-30ba-4365-a9e3-8bd2a8fdb4a9" providerId="AD" clId="Web-{6C9C2CA4-D04F-44E9-9E88-1D558F6050E4}" dt="2023-12-05T16:14:06.246" v="71" actId="20577"/>
        <pc:sldMkLst>
          <pc:docMk/>
          <pc:sldMk cId="56936053" sldId="258"/>
        </pc:sldMkLst>
        <pc:spChg chg="mod">
          <ac:chgData name="Vividha Chaudhari" userId="S::z1975836@students.niu.edu::ac830ddb-30ba-4365-a9e3-8bd2a8fdb4a9" providerId="AD" clId="Web-{6C9C2CA4-D04F-44E9-9E88-1D558F6050E4}" dt="2023-12-05T16:14:06.246" v="71" actId="20577"/>
          <ac:spMkLst>
            <pc:docMk/>
            <pc:sldMk cId="56936053" sldId="258"/>
            <ac:spMk id="3" creationId="{D432FD82-DDE9-3F5E-0429-BAC34732CF41}"/>
          </ac:spMkLst>
        </pc:spChg>
      </pc:sldChg>
      <pc:sldChg chg="modSp">
        <pc:chgData name="Vividha Chaudhari" userId="S::z1975836@students.niu.edu::ac830ddb-30ba-4365-a9e3-8bd2a8fdb4a9" providerId="AD" clId="Web-{6C9C2CA4-D04F-44E9-9E88-1D558F6050E4}" dt="2023-12-05T16:14:36.419" v="75" actId="20577"/>
        <pc:sldMkLst>
          <pc:docMk/>
          <pc:sldMk cId="813645022" sldId="259"/>
        </pc:sldMkLst>
        <pc:spChg chg="mod">
          <ac:chgData name="Vividha Chaudhari" userId="S::z1975836@students.niu.edu::ac830ddb-30ba-4365-a9e3-8bd2a8fdb4a9" providerId="AD" clId="Web-{6C9C2CA4-D04F-44E9-9E88-1D558F6050E4}" dt="2023-12-05T16:14:36.419" v="75" actId="20577"/>
          <ac:spMkLst>
            <pc:docMk/>
            <pc:sldMk cId="813645022" sldId="259"/>
            <ac:spMk id="3" creationId="{1A9A0A26-83B7-B5EF-CEF3-F09CDC0E577C}"/>
          </ac:spMkLst>
        </pc:spChg>
      </pc:sldChg>
      <pc:sldChg chg="modSp">
        <pc:chgData name="Vividha Chaudhari" userId="S::z1975836@students.niu.edu::ac830ddb-30ba-4365-a9e3-8bd2a8fdb4a9" providerId="AD" clId="Web-{6C9C2CA4-D04F-44E9-9E88-1D558F6050E4}" dt="2023-12-05T16:12:39.274" v="65" actId="20577"/>
        <pc:sldMkLst>
          <pc:docMk/>
          <pc:sldMk cId="1224394666" sldId="261"/>
        </pc:sldMkLst>
        <pc:spChg chg="mod">
          <ac:chgData name="Vividha Chaudhari" userId="S::z1975836@students.niu.edu::ac830ddb-30ba-4365-a9e3-8bd2a8fdb4a9" providerId="AD" clId="Web-{6C9C2CA4-D04F-44E9-9E88-1D558F6050E4}" dt="2023-12-05T16:12:39.274" v="65" actId="20577"/>
          <ac:spMkLst>
            <pc:docMk/>
            <pc:sldMk cId="1224394666" sldId="261"/>
            <ac:spMk id="2" creationId="{CD95ED3B-9A70-653E-4003-9FE06CBDE22B}"/>
          </ac:spMkLst>
        </pc:spChg>
      </pc:sldChg>
      <pc:sldChg chg="modSp">
        <pc:chgData name="Vividha Chaudhari" userId="S::z1975836@students.niu.edu::ac830ddb-30ba-4365-a9e3-8bd2a8fdb4a9" providerId="AD" clId="Web-{6C9C2CA4-D04F-44E9-9E88-1D558F6050E4}" dt="2023-12-05T16:13:48.480" v="69" actId="14100"/>
        <pc:sldMkLst>
          <pc:docMk/>
          <pc:sldMk cId="2661437090" sldId="265"/>
        </pc:sldMkLst>
        <pc:spChg chg="mod">
          <ac:chgData name="Vividha Chaudhari" userId="S::z1975836@students.niu.edu::ac830ddb-30ba-4365-a9e3-8bd2a8fdb4a9" providerId="AD" clId="Web-{6C9C2CA4-D04F-44E9-9E88-1D558F6050E4}" dt="2023-12-05T16:13:48.480" v="69" actId="14100"/>
          <ac:spMkLst>
            <pc:docMk/>
            <pc:sldMk cId="2661437090" sldId="265"/>
            <ac:spMk id="3" creationId="{63A9288D-7353-DABB-A171-98C1D0E46631}"/>
          </ac:spMkLst>
        </pc:spChg>
      </pc:sldChg>
      <pc:sldChg chg="modSp">
        <pc:chgData name="Vividha Chaudhari" userId="S::z1975836@students.niu.edu::ac830ddb-30ba-4365-a9e3-8bd2a8fdb4a9" providerId="AD" clId="Web-{6C9C2CA4-D04F-44E9-9E88-1D558F6050E4}" dt="2023-12-05T16:12:01.445" v="62" actId="20577"/>
        <pc:sldMkLst>
          <pc:docMk/>
          <pc:sldMk cId="1636385666" sldId="268"/>
        </pc:sldMkLst>
        <pc:spChg chg="mod">
          <ac:chgData name="Vividha Chaudhari" userId="S::z1975836@students.niu.edu::ac830ddb-30ba-4365-a9e3-8bd2a8fdb4a9" providerId="AD" clId="Web-{6C9C2CA4-D04F-44E9-9E88-1D558F6050E4}" dt="2023-12-05T16:12:01.445" v="62" actId="20577"/>
          <ac:spMkLst>
            <pc:docMk/>
            <pc:sldMk cId="1636385666" sldId="268"/>
            <ac:spMk id="2" creationId="{9C22962F-2C6D-84CB-BCDA-D6EA1FEEF1EE}"/>
          </ac:spMkLst>
        </pc:spChg>
      </pc:sldChg>
      <pc:sldChg chg="modSp">
        <pc:chgData name="Vividha Chaudhari" userId="S::z1975836@students.niu.edu::ac830ddb-30ba-4365-a9e3-8bd2a8fdb4a9" providerId="AD" clId="Web-{6C9C2CA4-D04F-44E9-9E88-1D558F6050E4}" dt="2023-12-05T16:17:24.191" v="96" actId="20577"/>
        <pc:sldMkLst>
          <pc:docMk/>
          <pc:sldMk cId="3873946743" sldId="271"/>
        </pc:sldMkLst>
        <pc:spChg chg="mod">
          <ac:chgData name="Vividha Chaudhari" userId="S::z1975836@students.niu.edu::ac830ddb-30ba-4365-a9e3-8bd2a8fdb4a9" providerId="AD" clId="Web-{6C9C2CA4-D04F-44E9-9E88-1D558F6050E4}" dt="2023-12-05T16:16:43.096" v="82" actId="1076"/>
          <ac:spMkLst>
            <pc:docMk/>
            <pc:sldMk cId="3873946743" sldId="271"/>
            <ac:spMk id="2" creationId="{CAC06311-F13B-44AE-4A65-66EE1D326810}"/>
          </ac:spMkLst>
        </pc:spChg>
        <pc:spChg chg="mod">
          <ac:chgData name="Vividha Chaudhari" userId="S::z1975836@students.niu.edu::ac830ddb-30ba-4365-a9e3-8bd2a8fdb4a9" providerId="AD" clId="Web-{6C9C2CA4-D04F-44E9-9E88-1D558F6050E4}" dt="2023-12-05T16:17:24.191" v="96" actId="20577"/>
          <ac:spMkLst>
            <pc:docMk/>
            <pc:sldMk cId="3873946743" sldId="271"/>
            <ac:spMk id="3" creationId="{DC2824B5-7429-2C88-4C5D-90B99872EF3E}"/>
          </ac:spMkLst>
        </pc:spChg>
      </pc:sldChg>
      <pc:sldChg chg="modSp">
        <pc:chgData name="Vividha Chaudhari" userId="S::z1975836@students.niu.edu::ac830ddb-30ba-4365-a9e3-8bd2a8fdb4a9" providerId="AD" clId="Web-{6C9C2CA4-D04F-44E9-9E88-1D558F6050E4}" dt="2023-12-05T16:16:15.532" v="77" actId="20577"/>
        <pc:sldMkLst>
          <pc:docMk/>
          <pc:sldMk cId="1497293280" sldId="272"/>
        </pc:sldMkLst>
        <pc:spChg chg="mod">
          <ac:chgData name="Vividha Chaudhari" userId="S::z1975836@students.niu.edu::ac830ddb-30ba-4365-a9e3-8bd2a8fdb4a9" providerId="AD" clId="Web-{6C9C2CA4-D04F-44E9-9E88-1D558F6050E4}" dt="2023-12-05T16:16:15.532" v="77" actId="20577"/>
          <ac:spMkLst>
            <pc:docMk/>
            <pc:sldMk cId="1497293280" sldId="272"/>
            <ac:spMk id="2" creationId="{4DBCD9C0-62F9-6EB0-48E8-3CC59E6E24AC}"/>
          </ac:spMkLst>
        </pc:spChg>
      </pc:sldChg>
      <pc:sldChg chg="modSp">
        <pc:chgData name="Vividha Chaudhari" userId="S::z1975836@students.niu.edu::ac830ddb-30ba-4365-a9e3-8bd2a8fdb4a9" providerId="AD" clId="Web-{6C9C2CA4-D04F-44E9-9E88-1D558F6050E4}" dt="2023-12-05T16:27:50.964" v="101" actId="1076"/>
        <pc:sldMkLst>
          <pc:docMk/>
          <pc:sldMk cId="4005276839" sldId="273"/>
        </pc:sldMkLst>
        <pc:spChg chg="mod">
          <ac:chgData name="Vividha Chaudhari" userId="S::z1975836@students.niu.edu::ac830ddb-30ba-4365-a9e3-8bd2a8fdb4a9" providerId="AD" clId="Web-{6C9C2CA4-D04F-44E9-9E88-1D558F6050E4}" dt="2023-12-05T16:27:50.964" v="101" actId="1076"/>
          <ac:spMkLst>
            <pc:docMk/>
            <pc:sldMk cId="4005276839" sldId="273"/>
            <ac:spMk id="2" creationId="{D1458CC7-4492-3665-5A55-BA73CEE03710}"/>
          </ac:spMkLst>
        </pc:spChg>
      </pc:sldChg>
      <pc:sldChg chg="addSp delSp modSp new mod setBg">
        <pc:chgData name="Vividha Chaudhari" userId="S::z1975836@students.niu.edu::ac830ddb-30ba-4365-a9e3-8bd2a8fdb4a9" providerId="AD" clId="Web-{6C9C2CA4-D04F-44E9-9E88-1D558F6050E4}" dt="2023-12-05T16:35:19.372" v="113"/>
        <pc:sldMkLst>
          <pc:docMk/>
          <pc:sldMk cId="1710950109" sldId="289"/>
        </pc:sldMkLst>
        <pc:spChg chg="mod">
          <ac:chgData name="Vividha Chaudhari" userId="S::z1975836@students.niu.edu::ac830ddb-30ba-4365-a9e3-8bd2a8fdb4a9" providerId="AD" clId="Web-{6C9C2CA4-D04F-44E9-9E88-1D558F6050E4}" dt="2023-12-05T16:35:19.372" v="113"/>
          <ac:spMkLst>
            <pc:docMk/>
            <pc:sldMk cId="1710950109" sldId="289"/>
            <ac:spMk id="2" creationId="{6F337513-E92B-58FB-0E95-409ECC99886D}"/>
          </ac:spMkLst>
        </pc:spChg>
        <pc:spChg chg="del">
          <ac:chgData name="Vividha Chaudhari" userId="S::z1975836@students.niu.edu::ac830ddb-30ba-4365-a9e3-8bd2a8fdb4a9" providerId="AD" clId="Web-{6C9C2CA4-D04F-44E9-9E88-1D558F6050E4}" dt="2023-12-05T16:34:27.120" v="110"/>
          <ac:spMkLst>
            <pc:docMk/>
            <pc:sldMk cId="1710950109" sldId="289"/>
            <ac:spMk id="3" creationId="{B9E4807B-A90F-C2EA-3DAF-6F512870424D}"/>
          </ac:spMkLst>
        </pc:spChg>
        <pc:spChg chg="add">
          <ac:chgData name="Vividha Chaudhari" userId="S::z1975836@students.niu.edu::ac830ddb-30ba-4365-a9e3-8bd2a8fdb4a9" providerId="AD" clId="Web-{6C9C2CA4-D04F-44E9-9E88-1D558F6050E4}" dt="2023-12-05T16:35:19.372" v="113"/>
          <ac:spMkLst>
            <pc:docMk/>
            <pc:sldMk cId="1710950109" sldId="289"/>
            <ac:spMk id="16" creationId="{1F4CD6D0-88B6-45F4-AC60-54587D3C92A0}"/>
          </ac:spMkLst>
        </pc:spChg>
        <pc:spChg chg="add">
          <ac:chgData name="Vividha Chaudhari" userId="S::z1975836@students.niu.edu::ac830ddb-30ba-4365-a9e3-8bd2a8fdb4a9" providerId="AD" clId="Web-{6C9C2CA4-D04F-44E9-9E88-1D558F6050E4}" dt="2023-12-05T16:35:19.372" v="113"/>
          <ac:spMkLst>
            <pc:docMk/>
            <pc:sldMk cId="1710950109" sldId="289"/>
            <ac:spMk id="18" creationId="{C2E86F6D-198D-45C3-AC93-8D31B8A4DDDD}"/>
          </ac:spMkLst>
        </pc:spChg>
        <pc:grpChg chg="add">
          <ac:chgData name="Vividha Chaudhari" userId="S::z1975836@students.niu.edu::ac830ddb-30ba-4365-a9e3-8bd2a8fdb4a9" providerId="AD" clId="Web-{6C9C2CA4-D04F-44E9-9E88-1D558F6050E4}" dt="2023-12-05T16:35:19.372" v="113"/>
          <ac:grpSpMkLst>
            <pc:docMk/>
            <pc:sldMk cId="1710950109" sldId="289"/>
            <ac:grpSpMk id="10" creationId="{9494E066-0146-46E9-BAF1-C33240ABA294}"/>
          </ac:grpSpMkLst>
        </pc:grpChg>
        <pc:picChg chg="add">
          <ac:chgData name="Vividha Chaudhari" userId="S::z1975836@students.niu.edu::ac830ddb-30ba-4365-a9e3-8bd2a8fdb4a9" providerId="AD" clId="Web-{6C9C2CA4-D04F-44E9-9E88-1D558F6050E4}" dt="2023-12-05T16:35:19.372" v="113"/>
          <ac:picMkLst>
            <pc:docMk/>
            <pc:sldMk cId="1710950109" sldId="289"/>
            <ac:picMk id="4" creationId="{E0E7EDC3-D93D-C09F-799B-3DCF28212825}"/>
          </ac:picMkLst>
        </pc:picChg>
        <pc:cxnChg chg="add">
          <ac:chgData name="Vividha Chaudhari" userId="S::z1975836@students.niu.edu::ac830ddb-30ba-4365-a9e3-8bd2a8fdb4a9" providerId="AD" clId="Web-{6C9C2CA4-D04F-44E9-9E88-1D558F6050E4}" dt="2023-12-05T16:35:19.372" v="113"/>
          <ac:cxnSpMkLst>
            <pc:docMk/>
            <pc:sldMk cId="1710950109" sldId="289"/>
            <ac:cxnSpMk id="8" creationId="{AE0C0B2A-3FD1-4235-A16E-0ED1E028A93E}"/>
          </ac:cxnSpMkLst>
        </pc:cxnChg>
        <pc:cxnChg chg="add">
          <ac:chgData name="Vividha Chaudhari" userId="S::z1975836@students.niu.edu::ac830ddb-30ba-4365-a9e3-8bd2a8fdb4a9" providerId="AD" clId="Web-{6C9C2CA4-D04F-44E9-9E88-1D558F6050E4}" dt="2023-12-05T16:35:19.372" v="113"/>
          <ac:cxnSpMkLst>
            <pc:docMk/>
            <pc:sldMk cId="1710950109" sldId="289"/>
            <ac:cxnSpMk id="20" creationId="{6C14D892-36B8-4065-9158-50C22E1E6986}"/>
          </ac:cxnSpMkLst>
        </pc:cxnChg>
      </pc:sldChg>
      <pc:sldChg chg="addSp delSp modSp new mod setBg">
        <pc:chgData name="Vividha Chaudhari" userId="S::z1975836@students.niu.edu::ac830ddb-30ba-4365-a9e3-8bd2a8fdb4a9" providerId="AD" clId="Web-{6C9C2CA4-D04F-44E9-9E88-1D558F6050E4}" dt="2023-12-05T16:35:55.123" v="124"/>
        <pc:sldMkLst>
          <pc:docMk/>
          <pc:sldMk cId="2776714791" sldId="290"/>
        </pc:sldMkLst>
        <pc:spChg chg="mod">
          <ac:chgData name="Vividha Chaudhari" userId="S::z1975836@students.niu.edu::ac830ddb-30ba-4365-a9e3-8bd2a8fdb4a9" providerId="AD" clId="Web-{6C9C2CA4-D04F-44E9-9E88-1D558F6050E4}" dt="2023-12-05T16:35:55.123" v="124"/>
          <ac:spMkLst>
            <pc:docMk/>
            <pc:sldMk cId="2776714791" sldId="290"/>
            <ac:spMk id="2" creationId="{E9F1DE58-C6B4-B62B-EA93-AEDAE5B1FB97}"/>
          </ac:spMkLst>
        </pc:spChg>
        <pc:spChg chg="del">
          <ac:chgData name="Vividha Chaudhari" userId="S::z1975836@students.niu.edu::ac830ddb-30ba-4365-a9e3-8bd2a8fdb4a9" providerId="AD" clId="Web-{6C9C2CA4-D04F-44E9-9E88-1D558F6050E4}" dt="2023-12-05T16:35:35.763" v="123"/>
          <ac:spMkLst>
            <pc:docMk/>
            <pc:sldMk cId="2776714791" sldId="290"/>
            <ac:spMk id="3" creationId="{7D5B4B20-CB7A-C0F6-6BEF-9C19D77AEC64}"/>
          </ac:spMkLst>
        </pc:spChg>
        <pc:spChg chg="add">
          <ac:chgData name="Vividha Chaudhari" userId="S::z1975836@students.niu.edu::ac830ddb-30ba-4365-a9e3-8bd2a8fdb4a9" providerId="AD" clId="Web-{6C9C2CA4-D04F-44E9-9E88-1D558F6050E4}" dt="2023-12-05T16:35:55.123" v="124"/>
          <ac:spMkLst>
            <pc:docMk/>
            <pc:sldMk cId="2776714791" sldId="290"/>
            <ac:spMk id="15" creationId="{2E61ADD4-967B-4465-8688-0530A73F6F2A}"/>
          </ac:spMkLst>
        </pc:spChg>
        <pc:grpChg chg="add">
          <ac:chgData name="Vividha Chaudhari" userId="S::z1975836@students.niu.edu::ac830ddb-30ba-4365-a9e3-8bd2a8fdb4a9" providerId="AD" clId="Web-{6C9C2CA4-D04F-44E9-9E88-1D558F6050E4}" dt="2023-12-05T16:35:55.123" v="124"/>
          <ac:grpSpMkLst>
            <pc:docMk/>
            <pc:sldMk cId="2776714791" sldId="290"/>
            <ac:grpSpMk id="9" creationId="{9494E066-0146-46E9-BAF1-C33240ABA294}"/>
          </ac:grpSpMkLst>
        </pc:grpChg>
        <pc:grpChg chg="add">
          <ac:chgData name="Vividha Chaudhari" userId="S::z1975836@students.niu.edu::ac830ddb-30ba-4365-a9e3-8bd2a8fdb4a9" providerId="AD" clId="Web-{6C9C2CA4-D04F-44E9-9E88-1D558F6050E4}" dt="2023-12-05T16:35:55.123" v="124"/>
          <ac:grpSpMkLst>
            <pc:docMk/>
            <pc:sldMk cId="2776714791" sldId="290"/>
            <ac:grpSpMk id="17" creationId="{D9ED822D-7562-43BC-A300-9D43D8263DA9}"/>
          </ac:grpSpMkLst>
        </pc:grpChg>
        <pc:cxnChg chg="add">
          <ac:chgData name="Vividha Chaudhari" userId="S::z1975836@students.niu.edu::ac830ddb-30ba-4365-a9e3-8bd2a8fdb4a9" providerId="AD" clId="Web-{6C9C2CA4-D04F-44E9-9E88-1D558F6050E4}" dt="2023-12-05T16:35:55.123" v="124"/>
          <ac:cxnSpMkLst>
            <pc:docMk/>
            <pc:sldMk cId="2776714791" sldId="290"/>
            <ac:cxnSpMk id="7" creationId="{AE0C0B2A-3FD1-4235-A16E-0ED1E028A93E}"/>
          </ac:cxnSpMkLst>
        </pc:cxnChg>
        <pc:cxnChg chg="add">
          <ac:chgData name="Vividha Chaudhari" userId="S::z1975836@students.niu.edu::ac830ddb-30ba-4365-a9e3-8bd2a8fdb4a9" providerId="AD" clId="Web-{6C9C2CA4-D04F-44E9-9E88-1D558F6050E4}" dt="2023-12-05T16:35:55.123" v="124"/>
          <ac:cxnSpMkLst>
            <pc:docMk/>
            <pc:sldMk cId="2776714791" sldId="290"/>
            <ac:cxnSpMk id="27" creationId="{52A8EF8A-6DD1-434A-9E4F-EFD86A15E5AD}"/>
          </ac:cxnSpMkLst>
        </pc:cxnChg>
      </pc:sldChg>
    </pc:docChg>
  </pc:docChgLst>
  <pc:docChgLst>
    <pc:chgData name="Komal Chaudhari" userId="S::z1976308@students.niu.edu::a7696024-74ca-4a71-b70a-c43a99dab256" providerId="AD" clId="Web-{F904D0ED-B23D-4020-A7FC-102B4F74A1F9}"/>
    <pc:docChg chg="modSld">
      <pc:chgData name="Komal Chaudhari" userId="S::z1976308@students.niu.edu::a7696024-74ca-4a71-b70a-c43a99dab256" providerId="AD" clId="Web-{F904D0ED-B23D-4020-A7FC-102B4F74A1F9}" dt="2023-12-06T04:07:22.950" v="10"/>
      <pc:docMkLst>
        <pc:docMk/>
      </pc:docMkLst>
      <pc:sldChg chg="modSp">
        <pc:chgData name="Komal Chaudhari" userId="S::z1976308@students.niu.edu::a7696024-74ca-4a71-b70a-c43a99dab256" providerId="AD" clId="Web-{F904D0ED-B23D-4020-A7FC-102B4F74A1F9}" dt="2023-12-06T04:07:22.950" v="10"/>
        <pc:sldMkLst>
          <pc:docMk/>
          <pc:sldMk cId="4144237012" sldId="283"/>
        </pc:sldMkLst>
        <pc:spChg chg="mod">
          <ac:chgData name="Komal Chaudhari" userId="S::z1976308@students.niu.edu::a7696024-74ca-4a71-b70a-c43a99dab256" providerId="AD" clId="Web-{F904D0ED-B23D-4020-A7FC-102B4F74A1F9}" dt="2023-12-06T04:07:22.950" v="10"/>
          <ac:spMkLst>
            <pc:docMk/>
            <pc:sldMk cId="4144237012" sldId="283"/>
            <ac:spMk id="3" creationId="{A5B67ADD-CB55-4AEE-1856-3B8B8C49AA67}"/>
          </ac:spMkLst>
        </pc:spChg>
      </pc:sldChg>
    </pc:docChg>
  </pc:docChgLst>
  <pc:docChgLst>
    <pc:chgData name="Vividha Chaudhari" userId="S::z1975836@students.niu.edu::ac830ddb-30ba-4365-a9e3-8bd2a8fdb4a9" providerId="AD" clId="Web-{6B02661C-BACB-4709-B326-A0CE09049533}"/>
    <pc:docChg chg="modSld">
      <pc:chgData name="Vividha Chaudhari" userId="S::z1975836@students.niu.edu::ac830ddb-30ba-4365-a9e3-8bd2a8fdb4a9" providerId="AD" clId="Web-{6B02661C-BACB-4709-B326-A0CE09049533}" dt="2023-12-05T16:49:12.168" v="90" actId="20577"/>
      <pc:docMkLst>
        <pc:docMk/>
      </pc:docMkLst>
      <pc:sldChg chg="addSp delSp modSp">
        <pc:chgData name="Vividha Chaudhari" userId="S::z1975836@students.niu.edu::ac830ddb-30ba-4365-a9e3-8bd2a8fdb4a9" providerId="AD" clId="Web-{6B02661C-BACB-4709-B326-A0CE09049533}" dt="2023-12-05T16:40:48.074" v="1"/>
        <pc:sldMkLst>
          <pc:docMk/>
          <pc:sldMk cId="109857222" sldId="256"/>
        </pc:sldMkLst>
        <pc:spChg chg="mod">
          <ac:chgData name="Vividha Chaudhari" userId="S::z1975836@students.niu.edu::ac830ddb-30ba-4365-a9e3-8bd2a8fdb4a9" providerId="AD" clId="Web-{6B02661C-BACB-4709-B326-A0CE09049533}" dt="2023-12-05T16:40:31.496" v="0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Vividha Chaudhari" userId="S::z1975836@students.niu.edu::ac830ddb-30ba-4365-a9e3-8bd2a8fdb4a9" providerId="AD" clId="Web-{6B02661C-BACB-4709-B326-A0CE09049533}" dt="2023-12-05T16:40:31.496" v="0"/>
          <ac:spMkLst>
            <pc:docMk/>
            <pc:sldMk cId="109857222" sldId="256"/>
            <ac:spMk id="3" creationId="{00000000-0000-0000-0000-000000000000}"/>
          </ac:spMkLst>
        </pc:spChg>
        <pc:spChg chg="del">
          <ac:chgData name="Vividha Chaudhari" userId="S::z1975836@students.niu.edu::ac830ddb-30ba-4365-a9e3-8bd2a8fdb4a9" providerId="AD" clId="Web-{6B02661C-BACB-4709-B326-A0CE09049533}" dt="2023-12-05T16:40:31.496" v="0"/>
          <ac:spMkLst>
            <pc:docMk/>
            <pc:sldMk cId="109857222" sldId="256"/>
            <ac:spMk id="49" creationId="{1F4CD6D0-88B6-45F4-AC60-54587D3C92A0}"/>
          </ac:spMkLst>
        </pc:spChg>
        <pc:spChg chg="del">
          <ac:chgData name="Vividha Chaudhari" userId="S::z1975836@students.niu.edu::ac830ddb-30ba-4365-a9e3-8bd2a8fdb4a9" providerId="AD" clId="Web-{6B02661C-BACB-4709-B326-A0CE09049533}" dt="2023-12-05T16:40:31.496" v="0"/>
          <ac:spMkLst>
            <pc:docMk/>
            <pc:sldMk cId="109857222" sldId="256"/>
            <ac:spMk id="51" creationId="{C2E86F6D-198D-45C3-AC93-8D31B8A4DDDD}"/>
          </ac:spMkLst>
        </pc:spChg>
        <pc:spChg chg="add del">
          <ac:chgData name="Vividha Chaudhari" userId="S::z1975836@students.niu.edu::ac830ddb-30ba-4365-a9e3-8bd2a8fdb4a9" providerId="AD" clId="Web-{6B02661C-BACB-4709-B326-A0CE09049533}" dt="2023-12-05T16:40:48.074" v="1"/>
          <ac:spMkLst>
            <pc:docMk/>
            <pc:sldMk cId="109857222" sldId="256"/>
            <ac:spMk id="58" creationId="{3011B0B3-5679-4759-90B8-3B908C4CBD21}"/>
          </ac:spMkLst>
        </pc:spChg>
        <pc:spChg chg="add">
          <ac:chgData name="Vividha Chaudhari" userId="S::z1975836@students.niu.edu::ac830ddb-30ba-4365-a9e3-8bd2a8fdb4a9" providerId="AD" clId="Web-{6B02661C-BACB-4709-B326-A0CE09049533}" dt="2023-12-05T16:40:48.074" v="1"/>
          <ac:spMkLst>
            <pc:docMk/>
            <pc:sldMk cId="109857222" sldId="256"/>
            <ac:spMk id="75" creationId="{3011B0B3-5679-4759-90B8-3B908C4CBD21}"/>
          </ac:spMkLst>
        </pc:spChg>
        <pc:grpChg chg="add del">
          <ac:chgData name="Vividha Chaudhari" userId="S::z1975836@students.niu.edu::ac830ddb-30ba-4365-a9e3-8bd2a8fdb4a9" providerId="AD" clId="Web-{6B02661C-BACB-4709-B326-A0CE09049533}" dt="2023-12-05T16:40:48.074" v="1"/>
          <ac:grpSpMkLst>
            <pc:docMk/>
            <pc:sldMk cId="109857222" sldId="256"/>
            <ac:grpSpMk id="60" creationId="{50F37AA1-A09B-4E28-987B-38E5060E1BAE}"/>
          </ac:grpSpMkLst>
        </pc:grpChg>
        <pc:grpChg chg="add">
          <ac:chgData name="Vividha Chaudhari" userId="S::z1975836@students.niu.edu::ac830ddb-30ba-4365-a9e3-8bd2a8fdb4a9" providerId="AD" clId="Web-{6B02661C-BACB-4709-B326-A0CE09049533}" dt="2023-12-05T16:40:48.074" v="1"/>
          <ac:grpSpMkLst>
            <pc:docMk/>
            <pc:sldMk cId="109857222" sldId="256"/>
            <ac:grpSpMk id="77" creationId="{50F37AA1-A09B-4E28-987B-38E5060E1BAE}"/>
          </ac:grpSpMkLst>
        </pc:grpChg>
        <pc:picChg chg="mod ord">
          <ac:chgData name="Vividha Chaudhari" userId="S::z1975836@students.niu.edu::ac830ddb-30ba-4365-a9e3-8bd2a8fdb4a9" providerId="AD" clId="Web-{6B02661C-BACB-4709-B326-A0CE09049533}" dt="2023-12-05T16:40:31.496" v="0"/>
          <ac:picMkLst>
            <pc:docMk/>
            <pc:sldMk cId="109857222" sldId="256"/>
            <ac:picMk id="4" creationId="{5E9A7DA3-E129-8306-2783-7C4C4EDA8178}"/>
          </ac:picMkLst>
        </pc:picChg>
        <pc:cxnChg chg="del">
          <ac:chgData name="Vividha Chaudhari" userId="S::z1975836@students.niu.edu::ac830ddb-30ba-4365-a9e3-8bd2a8fdb4a9" providerId="AD" clId="Web-{6B02661C-BACB-4709-B326-A0CE09049533}" dt="2023-12-05T16:40:31.496" v="0"/>
          <ac:cxnSpMkLst>
            <pc:docMk/>
            <pc:sldMk cId="109857222" sldId="256"/>
            <ac:cxnSpMk id="53" creationId="{6C14D892-36B8-4065-9158-50C22E1E6986}"/>
          </ac:cxnSpMkLst>
        </pc:cxnChg>
      </pc:sldChg>
      <pc:sldChg chg="addSp delSp modSp">
        <pc:chgData name="Vividha Chaudhari" userId="S::z1975836@students.niu.edu::ac830ddb-30ba-4365-a9e3-8bd2a8fdb4a9" providerId="AD" clId="Web-{6B02661C-BACB-4709-B326-A0CE09049533}" dt="2023-12-05T16:44:08.752" v="26" actId="20577"/>
        <pc:sldMkLst>
          <pc:docMk/>
          <pc:sldMk cId="56936053" sldId="258"/>
        </pc:sldMkLst>
        <pc:spChg chg="mod">
          <ac:chgData name="Vividha Chaudhari" userId="S::z1975836@students.niu.edu::ac830ddb-30ba-4365-a9e3-8bd2a8fdb4a9" providerId="AD" clId="Web-{6B02661C-BACB-4709-B326-A0CE09049533}" dt="2023-12-05T16:43:12.172" v="22" actId="1076"/>
          <ac:spMkLst>
            <pc:docMk/>
            <pc:sldMk cId="56936053" sldId="258"/>
            <ac:spMk id="2" creationId="{6E5563F2-5E8E-D385-BFD6-5E2EB4D89DDE}"/>
          </ac:spMkLst>
        </pc:spChg>
        <pc:spChg chg="mod ord">
          <ac:chgData name="Vividha Chaudhari" userId="S::z1975836@students.niu.edu::ac830ddb-30ba-4365-a9e3-8bd2a8fdb4a9" providerId="AD" clId="Web-{6B02661C-BACB-4709-B326-A0CE09049533}" dt="2023-12-05T16:44:08.752" v="26" actId="20577"/>
          <ac:spMkLst>
            <pc:docMk/>
            <pc:sldMk cId="56936053" sldId="258"/>
            <ac:spMk id="3" creationId="{D432FD82-DDE9-3F5E-0429-BAC34732CF41}"/>
          </ac:spMkLst>
        </pc:spChg>
        <pc:spChg chg="add mod">
          <ac:chgData name="Vividha Chaudhari" userId="S::z1975836@students.niu.edu::ac830ddb-30ba-4365-a9e3-8bd2a8fdb4a9" providerId="AD" clId="Web-{6B02661C-BACB-4709-B326-A0CE09049533}" dt="2023-12-05T16:41:53.279" v="7"/>
          <ac:spMkLst>
            <pc:docMk/>
            <pc:sldMk cId="56936053" sldId="258"/>
            <ac:spMk id="6" creationId="{ACADF007-3884-BCA2-0A71-D90CEB5F8E8B}"/>
          </ac:spMkLst>
        </pc:spChg>
        <pc:spChg chg="del">
          <ac:chgData name="Vividha Chaudhari" userId="S::z1975836@students.niu.edu::ac830ddb-30ba-4365-a9e3-8bd2a8fdb4a9" providerId="AD" clId="Web-{6B02661C-BACB-4709-B326-A0CE09049533}" dt="2023-12-05T16:41:53.279" v="7"/>
          <ac:spMkLst>
            <pc:docMk/>
            <pc:sldMk cId="56936053" sldId="258"/>
            <ac:spMk id="9" creationId="{1AEB7F98-32EC-40D3-89EE-C8433023163A}"/>
          </ac:spMkLst>
        </pc:spChg>
        <pc:spChg chg="add">
          <ac:chgData name="Vividha Chaudhari" userId="S::z1975836@students.niu.edu::ac830ddb-30ba-4365-a9e3-8bd2a8fdb4a9" providerId="AD" clId="Web-{6B02661C-BACB-4709-B326-A0CE09049533}" dt="2023-12-05T16:41:53.279" v="7"/>
          <ac:spMkLst>
            <pc:docMk/>
            <pc:sldMk cId="56936053" sldId="258"/>
            <ac:spMk id="16" creationId="{B65AA36A-D7CC-493C-A0EE-F8AC3564D17D}"/>
          </ac:spMkLst>
        </pc:spChg>
        <pc:picChg chg="add mod">
          <ac:chgData name="Vividha Chaudhari" userId="S::z1975836@students.niu.edu::ac830ddb-30ba-4365-a9e3-8bd2a8fdb4a9" providerId="AD" clId="Web-{6B02661C-BACB-4709-B326-A0CE09049533}" dt="2023-12-05T16:43:28.329" v="24" actId="1076"/>
          <ac:picMkLst>
            <pc:docMk/>
            <pc:sldMk cId="56936053" sldId="258"/>
            <ac:picMk id="4" creationId="{DCA48AC8-9450-4943-5B22-E2F57434B49C}"/>
          </ac:picMkLst>
        </pc:picChg>
        <pc:picChg chg="del">
          <ac:chgData name="Vividha Chaudhari" userId="S::z1975836@students.niu.edu::ac830ddb-30ba-4365-a9e3-8bd2a8fdb4a9" providerId="AD" clId="Web-{6B02661C-BACB-4709-B326-A0CE09049533}" dt="2023-12-05T16:41:28.685" v="2"/>
          <ac:picMkLst>
            <pc:docMk/>
            <pc:sldMk cId="56936053" sldId="258"/>
            <ac:picMk id="5" creationId="{42896E59-D851-9B86-FB39-1DB3BE091BB2}"/>
          </ac:picMkLst>
        </pc:picChg>
        <pc:cxnChg chg="del">
          <ac:chgData name="Vividha Chaudhari" userId="S::z1975836@students.niu.edu::ac830ddb-30ba-4365-a9e3-8bd2a8fdb4a9" providerId="AD" clId="Web-{6B02661C-BACB-4709-B326-A0CE09049533}" dt="2023-12-05T16:41:53.279" v="7"/>
          <ac:cxnSpMkLst>
            <pc:docMk/>
            <pc:sldMk cId="56936053" sldId="258"/>
            <ac:cxnSpMk id="11" creationId="{79A23555-9837-466D-9123-97B89F6CA171}"/>
          </ac:cxnSpMkLst>
        </pc:cxnChg>
        <pc:cxnChg chg="add">
          <ac:chgData name="Vividha Chaudhari" userId="S::z1975836@students.niu.edu::ac830ddb-30ba-4365-a9e3-8bd2a8fdb4a9" providerId="AD" clId="Web-{6B02661C-BACB-4709-B326-A0CE09049533}" dt="2023-12-05T16:41:53.279" v="7"/>
          <ac:cxnSpMkLst>
            <pc:docMk/>
            <pc:sldMk cId="56936053" sldId="258"/>
            <ac:cxnSpMk id="18" creationId="{1850A2DA-FC3C-4E59-9724-29CF2777D32C}"/>
          </ac:cxnSpMkLst>
        </pc:cxnChg>
      </pc:sldChg>
      <pc:sldChg chg="modSp">
        <pc:chgData name="Vividha Chaudhari" userId="S::z1975836@students.niu.edu::ac830ddb-30ba-4365-a9e3-8bd2a8fdb4a9" providerId="AD" clId="Web-{6B02661C-BACB-4709-B326-A0CE09049533}" dt="2023-12-05T16:49:12.168" v="90" actId="20577"/>
        <pc:sldMkLst>
          <pc:docMk/>
          <pc:sldMk cId="813645022" sldId="259"/>
        </pc:sldMkLst>
        <pc:spChg chg="mod">
          <ac:chgData name="Vividha Chaudhari" userId="S::z1975836@students.niu.edu::ac830ddb-30ba-4365-a9e3-8bd2a8fdb4a9" providerId="AD" clId="Web-{6B02661C-BACB-4709-B326-A0CE09049533}" dt="2023-12-05T16:49:12.168" v="90" actId="20577"/>
          <ac:spMkLst>
            <pc:docMk/>
            <pc:sldMk cId="813645022" sldId="259"/>
            <ac:spMk id="3" creationId="{1A9A0A26-83B7-B5EF-CEF3-F09CDC0E577C}"/>
          </ac:spMkLst>
        </pc:spChg>
      </pc:sldChg>
      <pc:sldChg chg="modSp">
        <pc:chgData name="Vividha Chaudhari" userId="S::z1975836@students.niu.edu::ac830ddb-30ba-4365-a9e3-8bd2a8fdb4a9" providerId="AD" clId="Web-{6B02661C-BACB-4709-B326-A0CE09049533}" dt="2023-12-05T16:47:05.367" v="43" actId="14100"/>
        <pc:sldMkLst>
          <pc:docMk/>
          <pc:sldMk cId="533117512" sldId="269"/>
        </pc:sldMkLst>
        <pc:spChg chg="mod">
          <ac:chgData name="Vividha Chaudhari" userId="S::z1975836@students.niu.edu::ac830ddb-30ba-4365-a9e3-8bd2a8fdb4a9" providerId="AD" clId="Web-{6B02661C-BACB-4709-B326-A0CE09049533}" dt="2023-12-05T16:47:05.367" v="43" actId="14100"/>
          <ac:spMkLst>
            <pc:docMk/>
            <pc:sldMk cId="533117512" sldId="269"/>
            <ac:spMk id="3" creationId="{CBF8D2F6-F253-58F0-E70C-BCEEEF40866C}"/>
          </ac:spMkLst>
        </pc:spChg>
      </pc:sldChg>
    </pc:docChg>
  </pc:docChgLst>
  <pc:docChgLst>
    <pc:chgData name="Vividha Chaudhari" userId="S::z1975836@students.niu.edu::ac830ddb-30ba-4365-a9e3-8bd2a8fdb4a9" providerId="AD" clId="Web-{30B30C2D-5DED-4BCA-B487-F6EDA00B5DD2}"/>
    <pc:docChg chg="modSld sldOrd">
      <pc:chgData name="Vividha Chaudhari" userId="S::z1975836@students.niu.edu::ac830ddb-30ba-4365-a9e3-8bd2a8fdb4a9" providerId="AD" clId="Web-{30B30C2D-5DED-4BCA-B487-F6EDA00B5DD2}" dt="2023-12-05T23:24:41.221" v="184" actId="20577"/>
      <pc:docMkLst>
        <pc:docMk/>
      </pc:docMkLst>
      <pc:sldChg chg="modSp modNotes">
        <pc:chgData name="Vividha Chaudhari" userId="S::z1975836@students.niu.edu::ac830ddb-30ba-4365-a9e3-8bd2a8fdb4a9" providerId="AD" clId="Web-{30B30C2D-5DED-4BCA-B487-F6EDA00B5DD2}" dt="2023-12-05T22:47:07.172" v="84"/>
        <pc:sldMkLst>
          <pc:docMk/>
          <pc:sldMk cId="1224394666" sldId="261"/>
        </pc:sldMkLst>
        <pc:picChg chg="mod">
          <ac:chgData name="Vividha Chaudhari" userId="S::z1975836@students.niu.edu::ac830ddb-30ba-4365-a9e3-8bd2a8fdb4a9" providerId="AD" clId="Web-{30B30C2D-5DED-4BCA-B487-F6EDA00B5DD2}" dt="2023-12-05T22:45:29.028" v="35" actId="14100"/>
          <ac:picMkLst>
            <pc:docMk/>
            <pc:sldMk cId="1224394666" sldId="261"/>
            <ac:picMk id="5" creationId="{D429D127-5AC0-745D-AE9B-FB27E6381DCE}"/>
          </ac:picMkLst>
        </pc:picChg>
      </pc:sldChg>
      <pc:sldChg chg="modSp">
        <pc:chgData name="Vividha Chaudhari" userId="S::z1975836@students.niu.edu::ac830ddb-30ba-4365-a9e3-8bd2a8fdb4a9" providerId="AD" clId="Web-{30B30C2D-5DED-4BCA-B487-F6EDA00B5DD2}" dt="2023-12-05T23:20:49.121" v="175" actId="14100"/>
        <pc:sldMkLst>
          <pc:docMk/>
          <pc:sldMk cId="976039504" sldId="264"/>
        </pc:sldMkLst>
        <pc:spChg chg="mod">
          <ac:chgData name="Vividha Chaudhari" userId="S::z1975836@students.niu.edu::ac830ddb-30ba-4365-a9e3-8bd2a8fdb4a9" providerId="AD" clId="Web-{30B30C2D-5DED-4BCA-B487-F6EDA00B5DD2}" dt="2023-12-05T23:20:49.121" v="175" actId="14100"/>
          <ac:spMkLst>
            <pc:docMk/>
            <pc:sldMk cId="976039504" sldId="264"/>
            <ac:spMk id="3" creationId="{29E4BD73-FC00-7603-5DAB-6471A44EF585}"/>
          </ac:spMkLst>
        </pc:spChg>
      </pc:sldChg>
      <pc:sldChg chg="modSp modNotes">
        <pc:chgData name="Vividha Chaudhari" userId="S::z1975836@students.niu.edu::ac830ddb-30ba-4365-a9e3-8bd2a8fdb4a9" providerId="AD" clId="Web-{30B30C2D-5DED-4BCA-B487-F6EDA00B5DD2}" dt="2023-12-05T22:45:04.137" v="34" actId="20577"/>
        <pc:sldMkLst>
          <pc:docMk/>
          <pc:sldMk cId="2661437090" sldId="265"/>
        </pc:sldMkLst>
        <pc:spChg chg="mod">
          <ac:chgData name="Vividha Chaudhari" userId="S::z1975836@students.niu.edu::ac830ddb-30ba-4365-a9e3-8bd2a8fdb4a9" providerId="AD" clId="Web-{30B30C2D-5DED-4BCA-B487-F6EDA00B5DD2}" dt="2023-12-05T22:45:04.137" v="34" actId="20577"/>
          <ac:spMkLst>
            <pc:docMk/>
            <pc:sldMk cId="2661437090" sldId="265"/>
            <ac:spMk id="3" creationId="{63A9288D-7353-DABB-A171-98C1D0E46631}"/>
          </ac:spMkLst>
        </pc:spChg>
      </pc:sldChg>
      <pc:sldChg chg="modSp">
        <pc:chgData name="Vividha Chaudhari" userId="S::z1975836@students.niu.edu::ac830ddb-30ba-4365-a9e3-8bd2a8fdb4a9" providerId="AD" clId="Web-{30B30C2D-5DED-4BCA-B487-F6EDA00B5DD2}" dt="2023-12-05T23:13:01.842" v="113" actId="20577"/>
        <pc:sldMkLst>
          <pc:docMk/>
          <pc:sldMk cId="2468276740" sldId="266"/>
        </pc:sldMkLst>
        <pc:spChg chg="mod">
          <ac:chgData name="Vividha Chaudhari" userId="S::z1975836@students.niu.edu::ac830ddb-30ba-4365-a9e3-8bd2a8fdb4a9" providerId="AD" clId="Web-{30B30C2D-5DED-4BCA-B487-F6EDA00B5DD2}" dt="2023-12-05T23:13:01.842" v="113" actId="20577"/>
          <ac:spMkLst>
            <pc:docMk/>
            <pc:sldMk cId="2468276740" sldId="266"/>
            <ac:spMk id="2" creationId="{65E038E2-56C2-49AF-BBF1-DD7F1C1037C3}"/>
          </ac:spMkLst>
        </pc:spChg>
      </pc:sldChg>
      <pc:sldChg chg="modNotes">
        <pc:chgData name="Vividha Chaudhari" userId="S::z1975836@students.niu.edu::ac830ddb-30ba-4365-a9e3-8bd2a8fdb4a9" providerId="AD" clId="Web-{30B30C2D-5DED-4BCA-B487-F6EDA00B5DD2}" dt="2023-12-05T22:46:25.686" v="42"/>
        <pc:sldMkLst>
          <pc:docMk/>
          <pc:sldMk cId="4007317285" sldId="267"/>
        </pc:sldMkLst>
      </pc:sldChg>
      <pc:sldChg chg="ord">
        <pc:chgData name="Vividha Chaudhari" userId="S::z1975836@students.niu.edu::ac830ddb-30ba-4365-a9e3-8bd2a8fdb4a9" providerId="AD" clId="Web-{30B30C2D-5DED-4BCA-B487-F6EDA00B5DD2}" dt="2023-12-05T23:00:10.085" v="85"/>
        <pc:sldMkLst>
          <pc:docMk/>
          <pc:sldMk cId="533117512" sldId="269"/>
        </pc:sldMkLst>
      </pc:sldChg>
      <pc:sldChg chg="modSp">
        <pc:chgData name="Vividha Chaudhari" userId="S::z1975836@students.niu.edu::ac830ddb-30ba-4365-a9e3-8bd2a8fdb4a9" providerId="AD" clId="Web-{30B30C2D-5DED-4BCA-B487-F6EDA00B5DD2}" dt="2023-12-05T23:24:41.221" v="184" actId="20577"/>
        <pc:sldMkLst>
          <pc:docMk/>
          <pc:sldMk cId="723310251" sldId="270"/>
        </pc:sldMkLst>
        <pc:spChg chg="mod">
          <ac:chgData name="Vividha Chaudhari" userId="S::z1975836@students.niu.edu::ac830ddb-30ba-4365-a9e3-8bd2a8fdb4a9" providerId="AD" clId="Web-{30B30C2D-5DED-4BCA-B487-F6EDA00B5DD2}" dt="2023-12-05T23:24:41.221" v="184" actId="20577"/>
          <ac:spMkLst>
            <pc:docMk/>
            <pc:sldMk cId="723310251" sldId="270"/>
            <ac:spMk id="3" creationId="{C4643F33-A935-1F4E-7FA0-547938206F2C}"/>
          </ac:spMkLst>
        </pc:spChg>
      </pc:sldChg>
      <pc:sldChg chg="modSp">
        <pc:chgData name="Vividha Chaudhari" userId="S::z1975836@students.niu.edu::ac830ddb-30ba-4365-a9e3-8bd2a8fdb4a9" providerId="AD" clId="Web-{30B30C2D-5DED-4BCA-B487-F6EDA00B5DD2}" dt="2023-12-05T23:08:18.130" v="91" actId="20577"/>
        <pc:sldMkLst>
          <pc:docMk/>
          <pc:sldMk cId="1497293280" sldId="272"/>
        </pc:sldMkLst>
        <pc:spChg chg="mod">
          <ac:chgData name="Vividha Chaudhari" userId="S::z1975836@students.niu.edu::ac830ddb-30ba-4365-a9e3-8bd2a8fdb4a9" providerId="AD" clId="Web-{30B30C2D-5DED-4BCA-B487-F6EDA00B5DD2}" dt="2023-12-05T23:08:18.130" v="91" actId="20577"/>
          <ac:spMkLst>
            <pc:docMk/>
            <pc:sldMk cId="1497293280" sldId="272"/>
            <ac:spMk id="3" creationId="{FFE7E69F-FA7A-1BA6-C18A-145E579E81CF}"/>
          </ac:spMkLst>
        </pc:spChg>
      </pc:sldChg>
      <pc:sldChg chg="modSp">
        <pc:chgData name="Vividha Chaudhari" userId="S::z1975836@students.niu.edu::ac830ddb-30ba-4365-a9e3-8bd2a8fdb4a9" providerId="AD" clId="Web-{30B30C2D-5DED-4BCA-B487-F6EDA00B5DD2}" dt="2023-12-05T23:11:54.746" v="110" actId="20577"/>
        <pc:sldMkLst>
          <pc:docMk/>
          <pc:sldMk cId="4005276839" sldId="273"/>
        </pc:sldMkLst>
        <pc:spChg chg="mod">
          <ac:chgData name="Vividha Chaudhari" userId="S::z1975836@students.niu.edu::ac830ddb-30ba-4365-a9e3-8bd2a8fdb4a9" providerId="AD" clId="Web-{30B30C2D-5DED-4BCA-B487-F6EDA00B5DD2}" dt="2023-12-05T23:11:54.746" v="110" actId="20577"/>
          <ac:spMkLst>
            <pc:docMk/>
            <pc:sldMk cId="4005276839" sldId="273"/>
            <ac:spMk id="3" creationId="{E7518D4F-6F8B-933B-E152-4446256C923C}"/>
          </ac:spMkLst>
        </pc:spChg>
      </pc:sldChg>
      <pc:sldChg chg="delSp">
        <pc:chgData name="Vividha Chaudhari" userId="S::z1975836@students.niu.edu::ac830ddb-30ba-4365-a9e3-8bd2a8fdb4a9" providerId="AD" clId="Web-{30B30C2D-5DED-4BCA-B487-F6EDA00B5DD2}" dt="2023-12-05T23:12:44.716" v="111"/>
        <pc:sldMkLst>
          <pc:docMk/>
          <pc:sldMk cId="642294340" sldId="274"/>
        </pc:sldMkLst>
        <pc:grpChg chg="del">
          <ac:chgData name="Vividha Chaudhari" userId="S::z1975836@students.niu.edu::ac830ddb-30ba-4365-a9e3-8bd2a8fdb4a9" providerId="AD" clId="Web-{30B30C2D-5DED-4BCA-B487-F6EDA00B5DD2}" dt="2023-12-05T23:12:44.716" v="111"/>
          <ac:grpSpMkLst>
            <pc:docMk/>
            <pc:sldMk cId="642294340" sldId="274"/>
            <ac:grpSpMk id="70" creationId="{53D83BC4-A03A-4B80-BE2E-AB1542ABAD46}"/>
          </ac:grpSpMkLst>
        </pc:grpChg>
      </pc:sldChg>
      <pc:sldChg chg="modSp">
        <pc:chgData name="Vividha Chaudhari" userId="S::z1975836@students.niu.edu::ac830ddb-30ba-4365-a9e3-8bd2a8fdb4a9" providerId="AD" clId="Web-{30B30C2D-5DED-4BCA-B487-F6EDA00B5DD2}" dt="2023-12-05T23:14:46.751" v="123" actId="20577"/>
        <pc:sldMkLst>
          <pc:docMk/>
          <pc:sldMk cId="4033296417" sldId="275"/>
        </pc:sldMkLst>
        <pc:spChg chg="mod">
          <ac:chgData name="Vividha Chaudhari" userId="S::z1975836@students.niu.edu::ac830ddb-30ba-4365-a9e3-8bd2a8fdb4a9" providerId="AD" clId="Web-{30B30C2D-5DED-4BCA-B487-F6EDA00B5DD2}" dt="2023-12-05T23:14:46.751" v="123" actId="20577"/>
          <ac:spMkLst>
            <pc:docMk/>
            <pc:sldMk cId="4033296417" sldId="275"/>
            <ac:spMk id="3" creationId="{8DBB7E00-00DE-9558-2A4A-C333628BC2D9}"/>
          </ac:spMkLst>
        </pc:spChg>
      </pc:sldChg>
      <pc:sldChg chg="modSp">
        <pc:chgData name="Vividha Chaudhari" userId="S::z1975836@students.niu.edu::ac830ddb-30ba-4365-a9e3-8bd2a8fdb4a9" providerId="AD" clId="Web-{30B30C2D-5DED-4BCA-B487-F6EDA00B5DD2}" dt="2023-12-05T23:16:10.285" v="146" actId="20577"/>
        <pc:sldMkLst>
          <pc:docMk/>
          <pc:sldMk cId="1009350571" sldId="276"/>
        </pc:sldMkLst>
        <pc:spChg chg="mod">
          <ac:chgData name="Vividha Chaudhari" userId="S::z1975836@students.niu.edu::ac830ddb-30ba-4365-a9e3-8bd2a8fdb4a9" providerId="AD" clId="Web-{30B30C2D-5DED-4BCA-B487-F6EDA00B5DD2}" dt="2023-12-05T23:14:59.642" v="127" actId="20577"/>
          <ac:spMkLst>
            <pc:docMk/>
            <pc:sldMk cId="1009350571" sldId="276"/>
            <ac:spMk id="2" creationId="{7997D0DB-C3F2-900C-A865-6126102BB5B4}"/>
          </ac:spMkLst>
        </pc:spChg>
        <pc:spChg chg="mod">
          <ac:chgData name="Vividha Chaudhari" userId="S::z1975836@students.niu.edu::ac830ddb-30ba-4365-a9e3-8bd2a8fdb4a9" providerId="AD" clId="Web-{30B30C2D-5DED-4BCA-B487-F6EDA00B5DD2}" dt="2023-12-05T23:16:10.285" v="146" actId="20577"/>
          <ac:spMkLst>
            <pc:docMk/>
            <pc:sldMk cId="1009350571" sldId="276"/>
            <ac:spMk id="3" creationId="{51E874B5-A107-B5B5-4CCB-E21CD5E81705}"/>
          </ac:spMkLst>
        </pc:spChg>
      </pc:sldChg>
    </pc:docChg>
  </pc:docChgLst>
  <pc:docChgLst>
    <pc:chgData name="Komal Chaudhari" userId="S::z1976308@students.niu.edu::a7696024-74ca-4a71-b70a-c43a99dab256" providerId="AD" clId="Web-{C2518E4C-3618-474E-9423-4E4FDE0F2697}"/>
    <pc:docChg chg="modSld">
      <pc:chgData name="Komal Chaudhari" userId="S::z1976308@students.niu.edu::a7696024-74ca-4a71-b70a-c43a99dab256" providerId="AD" clId="Web-{C2518E4C-3618-474E-9423-4E4FDE0F2697}" dt="2023-11-30T00:46:16.274" v="1" actId="20577"/>
      <pc:docMkLst>
        <pc:docMk/>
      </pc:docMkLst>
      <pc:sldChg chg="modSp">
        <pc:chgData name="Komal Chaudhari" userId="S::z1976308@students.niu.edu::a7696024-74ca-4a71-b70a-c43a99dab256" providerId="AD" clId="Web-{C2518E4C-3618-474E-9423-4E4FDE0F2697}" dt="2023-11-30T00:46:16.274" v="1" actId="20577"/>
        <pc:sldMkLst>
          <pc:docMk/>
          <pc:sldMk cId="1497293280" sldId="272"/>
        </pc:sldMkLst>
        <pc:spChg chg="mod">
          <ac:chgData name="Komal Chaudhari" userId="S::z1976308@students.niu.edu::a7696024-74ca-4a71-b70a-c43a99dab256" providerId="AD" clId="Web-{C2518E4C-3618-474E-9423-4E4FDE0F2697}" dt="2023-11-30T00:46:16.274" v="1" actId="20577"/>
          <ac:spMkLst>
            <pc:docMk/>
            <pc:sldMk cId="1497293280" sldId="272"/>
            <ac:spMk id="3" creationId="{FFE7E69F-FA7A-1BA6-C18A-145E579E81C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FEBAC7-5750-4EA6-8562-340A38CDE2EC}" type="datetimeFigureOut">
              <a:t>10/2/2024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655FE-22E5-452F-A62C-89A688D0EED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959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Income- MAR Missing at Random.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655FE-22E5-452F-A62C-89A688D0EED9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911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Histogram to check if the data is normally distributed. Age and Income has outliers hence cleaned the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655FE-22E5-452F-A62C-89A688D0EED9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82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Density 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655FE-22E5-452F-A62C-89A688D0EED9}" type="slidenum"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102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3168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625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979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509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3520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708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0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986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87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794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2442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4EC743F4-8769-40B4-85DF-6CB8DE9F66AA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971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74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7" Type="http://schemas.openxmlformats.org/officeDocument/2006/relationships/image" Target="../media/image2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4a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lumenlearning.com/wm-introductiontobusiness/chapter/defining-your-target-market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06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000" y="395289"/>
            <a:ext cx="4075200" cy="222668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>
                <a:cs typeface="Calibri Light"/>
              </a:rPr>
              <a:t>CUSTOMER BEHAVIOUR ANALYSIS</a:t>
            </a:r>
            <a:endParaRPr lang="en-US" b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000" y="4248000"/>
            <a:ext cx="4075200" cy="207000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>
                <a:cs typeface="Calibri"/>
              </a:rPr>
              <a:t>Vividha Chaudhari</a:t>
            </a:r>
          </a:p>
          <a:p>
            <a:r>
              <a:rPr lang="en-US" b="1">
                <a:cs typeface="Calibri"/>
              </a:rPr>
              <a:t>Komal Chaudhari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0F37AA1-A09B-4E28-987B-38E5060E1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19525" y="2840038"/>
            <a:ext cx="2216150" cy="1177924"/>
            <a:chOff x="4987925" y="2840038"/>
            <a:chExt cx="2216150" cy="117792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874D018-FDBA-4AD4-8C74-17D41F4FB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DB43F5C4-EF74-49F4-97CB-97938DDC2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B74E0761-A6EC-4896-A2D4-97A0AF0AA0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85" name="Freeform 68">
                  <a:extLst>
                    <a:ext uri="{FF2B5EF4-FFF2-40B4-BE49-F238E27FC236}">
                      <a16:creationId xmlns:a16="http://schemas.microsoft.com/office/drawing/2014/main" id="{E02DDA0C-BC2F-4EA7-B34E-E0A38B82BA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" name="Freeform 69">
                  <a:extLst>
                    <a:ext uri="{FF2B5EF4-FFF2-40B4-BE49-F238E27FC236}">
                      <a16:creationId xmlns:a16="http://schemas.microsoft.com/office/drawing/2014/main" id="{CF13B05D-4163-4B4E-A2D2-FA7ED946823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" name="Line 70">
                  <a:extLst>
                    <a:ext uri="{FF2B5EF4-FFF2-40B4-BE49-F238E27FC236}">
                      <a16:creationId xmlns:a16="http://schemas.microsoft.com/office/drawing/2014/main" id="{6D222543-B140-45C1-A731-C56E6B3A17C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21D25868-4B38-41A5-8DA7-BB01E85342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82" name="Freeform 68">
                  <a:extLst>
                    <a:ext uri="{FF2B5EF4-FFF2-40B4-BE49-F238E27FC236}">
                      <a16:creationId xmlns:a16="http://schemas.microsoft.com/office/drawing/2014/main" id="{9BA6FA89-CCD8-4CC0-954F-FBBFA59737E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Freeform 69">
                  <a:extLst>
                    <a:ext uri="{FF2B5EF4-FFF2-40B4-BE49-F238E27FC236}">
                      <a16:creationId xmlns:a16="http://schemas.microsoft.com/office/drawing/2014/main" id="{73005E59-2B44-4A62-A8F1-504FB17060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Line 70">
                  <a:extLst>
                    <a:ext uri="{FF2B5EF4-FFF2-40B4-BE49-F238E27FC236}">
                      <a16:creationId xmlns:a16="http://schemas.microsoft.com/office/drawing/2014/main" id="{C9AB3E16-8B92-47B2-BA2E-02935767A80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4" name="Picture 3" descr="Women online shopping icons | Free stock vector - 450096">
            <a:extLst>
              <a:ext uri="{FF2B5EF4-FFF2-40B4-BE49-F238E27FC236}">
                <a16:creationId xmlns:a16="http://schemas.microsoft.com/office/drawing/2014/main" id="{5E9A7DA3-E129-8306-2783-7C4C4EDA81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584" r="17584"/>
          <a:stretch/>
        </p:blipFill>
        <p:spPr>
          <a:xfrm>
            <a:off x="6080462" y="6306"/>
            <a:ext cx="6111538" cy="685800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C6B9D8D-2C70-5207-3B3B-E1D03DA376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43600" y="3276600"/>
            <a:ext cx="304800" cy="30480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DE03EA7-B899-C636-0ED3-1004FD2F269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51"/>
    </mc:Choice>
    <mc:Fallback xmlns="">
      <p:transition spd="slow" advTm="122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8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E4ED09-B782-333B-85D2-A0AB2F3A6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090" y="486273"/>
            <a:ext cx="4385874" cy="1597753"/>
          </a:xfrm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algn="ctr"/>
            <a:r>
              <a:rPr lang="en-US" b="1"/>
              <a:t>Distribution</a:t>
            </a:r>
            <a:r>
              <a:rPr lang="en-US" b="1" kern="1200" cap="none" spc="0" baseline="0">
                <a:latin typeface="+mj-lt"/>
                <a:ea typeface="+mj-ea"/>
                <a:cs typeface="+mj-cs"/>
              </a:rPr>
              <a:t> of Customer Marital Status</a:t>
            </a:r>
            <a:endParaRPr lang="en-US" kern="1200" cap="none" spc="0" baseline="0"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0A2448-DB76-25C8-A144-BB7784F79F7D}"/>
              </a:ext>
            </a:extLst>
          </p:cNvPr>
          <p:cNvSpPr txBox="1"/>
          <p:nvPr/>
        </p:nvSpPr>
        <p:spPr>
          <a:xfrm>
            <a:off x="990000" y="2361601"/>
            <a:ext cx="4078800" cy="34169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spc="50">
                <a:solidFill>
                  <a:schemeClr val="tx1">
                    <a:alpha val="60000"/>
                  </a:schemeClr>
                </a:solidFill>
              </a:rPr>
              <a:t>The majority of the customer base is comprised of individuals who are married or in relationship, indicating that the products or services might be appealing to this demographic.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C9CF63D-A2A3-4ECF-BC53-4B0D5691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33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A colorful pie chart with white text&#10;&#10;Description automatically generated">
            <a:extLst>
              <a:ext uri="{FF2B5EF4-FFF2-40B4-BE49-F238E27FC236}">
                <a16:creationId xmlns:a16="http://schemas.microsoft.com/office/drawing/2014/main" id="{04571C39-9F2E-72E5-EF97-0447583A3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1127" y="1694044"/>
            <a:ext cx="4999885" cy="346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2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22962F-2C6D-84CB-BCDA-D6EA1FEEF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423382"/>
            <a:ext cx="4078800" cy="1569660"/>
          </a:xfrm>
        </p:spPr>
        <p:txBody>
          <a:bodyPr wrap="square" anchor="b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b="1">
                <a:ea typeface="+mj-lt"/>
                <a:cs typeface="+mj-lt"/>
              </a:rPr>
              <a:t> Distribution of Income vs Amount spend with different age groups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ECC39-7B4A-7712-B696-63DCD4E9B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000" y="2361601"/>
            <a:ext cx="4078800" cy="3416900"/>
          </a:xfrm>
        </p:spPr>
        <p:txBody>
          <a:bodyPr vert="horz" lIns="91440" tIns="45720" rIns="91440" bIns="45720" rtlCol="0">
            <a:normAutofit/>
          </a:bodyPr>
          <a:lstStyle/>
          <a:p>
            <a:pPr marL="359410" indent="-359410"/>
            <a:r>
              <a:rPr lang="en-US">
                <a:ea typeface="+mn-lt"/>
                <a:cs typeface="+mn-lt"/>
              </a:rPr>
              <a:t>The data suggests that the senior citizens earn more as well as they spend more than the mid-aged and young adults. </a:t>
            </a:r>
            <a:endParaRPr lang="en-US"/>
          </a:p>
          <a:p>
            <a:pPr marL="359410" indent="-359410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9CF63D-A2A3-4ECF-BC53-4B0D5691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33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7353F89-B9ED-99DA-608D-96D100DCA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485" y="540000"/>
            <a:ext cx="4388842" cy="275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8B6AA-49E1-7DD1-C7C4-D8E49F08F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836" y="3564000"/>
            <a:ext cx="4390140" cy="27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85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159012-A758-B2D9-0A1C-01B6E3790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67" y="577258"/>
            <a:ext cx="5079635" cy="1597753"/>
          </a:xfrm>
        </p:spPr>
        <p:txBody>
          <a:bodyPr wrap="square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b="1"/>
              <a:t>Distribution of Customers' Enrollment with the Company by Month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A16E3D-4D17-B9E2-A6D6-A923A1751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09" y="2361600"/>
            <a:ext cx="5298134" cy="401230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59410" indent="-359410"/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We observed that June and July exhibited notably lower enrollment compared to other months.</a:t>
            </a:r>
          </a:p>
          <a:p>
            <a:pPr marL="359410" indent="-359410"/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These two months displayed a consistent trend of reduced customer engagement or acquisition within the observed data. </a:t>
            </a:r>
          </a:p>
          <a:p>
            <a:pPr marL="359410" indent="-359410"/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The findings indicate a potential seasonal trend or a particular pattern affecting customer interest or engagement during the mid-year months.</a:t>
            </a:r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9CF63D-A2A3-4ECF-BC53-4B0D5691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33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A graph of blue bars&#10;&#10;Description automatically generated">
            <a:extLst>
              <a:ext uri="{FF2B5EF4-FFF2-40B4-BE49-F238E27FC236}">
                <a16:creationId xmlns:a16="http://schemas.microsoft.com/office/drawing/2014/main" id="{27BAEF2E-6BF3-BCAC-5D77-863E7CD1D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127" y="1883958"/>
            <a:ext cx="4999885" cy="308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732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85F97-3C31-E66E-0D06-9A38E46B2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395288"/>
            <a:ext cx="4078800" cy="1597753"/>
          </a:xfrm>
        </p:spPr>
        <p:txBody>
          <a:bodyPr wrap="square" anchor="b">
            <a:normAutofit/>
          </a:bodyPr>
          <a:lstStyle/>
          <a:p>
            <a:pPr algn="ctr"/>
            <a:r>
              <a:rPr lang="en-US" b="1">
                <a:ea typeface="+mj-lt"/>
                <a:cs typeface="+mj-lt"/>
              </a:rPr>
              <a:t>Customer responses to the campaigns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8D2F6-F253-58F0-E70C-BCEEEF408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000" y="2361601"/>
            <a:ext cx="4181158" cy="39571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59410" indent="-359410">
              <a:lnSpc>
                <a:spcPct val="140000"/>
              </a:lnSpc>
            </a:pPr>
            <a:r>
              <a:rPr lang="en-US" sz="1700">
                <a:ea typeface="+mn-lt"/>
                <a:cs typeface="+mn-lt"/>
              </a:rPr>
              <a:t>The data suggest that campaign 1, 3 ,4 and 5 has higher responses than campaign 2 indicating successful customer engagement. </a:t>
            </a:r>
          </a:p>
          <a:p>
            <a:pPr marL="359410" indent="-359410">
              <a:lnSpc>
                <a:spcPct val="140000"/>
              </a:lnSpc>
            </a:pPr>
            <a:r>
              <a:rPr lang="en-US" sz="1700">
                <a:ea typeface="+mn-lt"/>
                <a:cs typeface="+mn-lt"/>
              </a:rPr>
              <a:t>There is a further need to investigate what specific elements made the campaign unsuccessful. (month, market condition)</a:t>
            </a:r>
            <a:endParaRPr lang="en-US" sz="1700">
              <a:solidFill>
                <a:srgbClr val="000000">
                  <a:alpha val="60000"/>
                </a:srgbClr>
              </a:solidFill>
            </a:endParaRPr>
          </a:p>
          <a:p>
            <a:pPr marL="359410" indent="-359410">
              <a:lnSpc>
                <a:spcPct val="140000"/>
              </a:lnSpc>
            </a:pPr>
            <a:endParaRPr lang="en-US" sz="17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9CF63D-A2A3-4ECF-BC53-4B0D5691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33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00CBEA0-1FDC-0749-5A86-655B218B8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127" y="2022553"/>
            <a:ext cx="4999885" cy="281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17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3B513-FDF3-3EA9-5971-02E3449B2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540000"/>
            <a:ext cx="3528000" cy="2303213"/>
          </a:xfrm>
        </p:spPr>
        <p:txBody>
          <a:bodyPr anchor="ctr">
            <a:normAutofit/>
          </a:bodyPr>
          <a:lstStyle/>
          <a:p>
            <a:pPr algn="ctr"/>
            <a:r>
              <a:rPr lang="en-US" b="1"/>
              <a:t>Income vs Amount spend for customers with and without children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513CAD-9784-4D35-BAF9-1F7DDD697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714750" y="1691606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43F33-A935-1F4E-7FA0-547938206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3552" y="450000"/>
            <a:ext cx="6107460" cy="2484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59410" indent="-359410"/>
            <a:r>
              <a:rPr lang="en-US">
                <a:latin typeface="Times New Roman"/>
                <a:cs typeface="Times New Roman"/>
              </a:rPr>
              <a:t>The data suggests that the relationship between amount spent, and Income remains the same whether you have any children or not.</a:t>
            </a:r>
            <a:endParaRPr lang="en-US"/>
          </a:p>
          <a:p>
            <a:pPr marL="359410" indent="-359410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FB613AD-00EA-4831-B6D3-32608400E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29000"/>
            <a:ext cx="12192000" cy="3428999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5" name="Picture 4" descr="A graph showing the amount of income">
            <a:extLst>
              <a:ext uri="{FF2B5EF4-FFF2-40B4-BE49-F238E27FC236}">
                <a16:creationId xmlns:a16="http://schemas.microsoft.com/office/drawing/2014/main" id="{564E8F5D-36A2-74C1-0E02-A66C8EC53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69" y="3425834"/>
            <a:ext cx="5514017" cy="3362334"/>
          </a:xfrm>
          <a:prstGeom prst="rect">
            <a:avLst/>
          </a:prstGeom>
        </p:spPr>
      </p:pic>
      <p:pic>
        <p:nvPicPr>
          <p:cNvPr id="4" name="Picture 3" descr="A graph showing the amount of income&#10;&#10;Description automatically generated">
            <a:extLst>
              <a:ext uri="{FF2B5EF4-FFF2-40B4-BE49-F238E27FC236}">
                <a16:creationId xmlns:a16="http://schemas.microsoft.com/office/drawing/2014/main" id="{E594741D-4070-B39E-D54F-677617E0B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708" y="3425834"/>
            <a:ext cx="5383624" cy="327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10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C06311-F13B-44AE-4A65-66EE1D326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180" y="306852"/>
            <a:ext cx="4380985" cy="2559108"/>
          </a:xfrm>
        </p:spPr>
        <p:txBody>
          <a:bodyPr anchor="ctr">
            <a:normAutofit/>
          </a:bodyPr>
          <a:lstStyle/>
          <a:p>
            <a:pPr algn="ctr"/>
            <a:r>
              <a:rPr lang="en-US" b="1"/>
              <a:t>Predicting the amount spend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513CAD-9784-4D35-BAF9-1F7DDD697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714750" y="1691606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824B5-7429-2C88-4C5D-90B99872E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3552" y="450000"/>
            <a:ext cx="6107460" cy="2484000"/>
          </a:xfr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359410" indent="-359410">
              <a:lnSpc>
                <a:spcPct val="140000"/>
              </a:lnSpc>
            </a:pPr>
            <a:r>
              <a:rPr lang="en-US" sz="1800">
                <a:solidFill>
                  <a:srgbClr val="000000">
                    <a:alpha val="60000"/>
                  </a:srgbClr>
                </a:solidFill>
                <a:ea typeface="+mn-lt"/>
                <a:cs typeface="+mn-lt"/>
              </a:rPr>
              <a:t>We run a multiple regression model.</a:t>
            </a:r>
            <a:r>
              <a:rPr lang="en-US" sz="1800" b="1">
                <a:solidFill>
                  <a:srgbClr val="000000">
                    <a:alpha val="60000"/>
                  </a:srgbClr>
                </a:solidFill>
                <a:ea typeface="+mn-lt"/>
                <a:cs typeface="+mn-lt"/>
              </a:rPr>
              <a:t> </a:t>
            </a:r>
            <a:endParaRPr lang="en-US" sz="1800">
              <a:ea typeface="+mn-lt"/>
              <a:cs typeface="+mn-lt"/>
            </a:endParaRPr>
          </a:p>
          <a:p>
            <a:pPr marL="359410" indent="-359410">
              <a:lnSpc>
                <a:spcPct val="140000"/>
              </a:lnSpc>
            </a:pPr>
            <a:r>
              <a:rPr lang="en-US" sz="1800">
                <a:solidFill>
                  <a:srgbClr val="000000">
                    <a:alpha val="60000"/>
                  </a:srgbClr>
                </a:solidFill>
                <a:cs typeface="Times New Roman"/>
              </a:rPr>
              <a:t>Dependent variable – </a:t>
            </a:r>
            <a:r>
              <a:rPr lang="en-US" sz="1800" err="1">
                <a:solidFill>
                  <a:srgbClr val="000000">
                    <a:alpha val="60000"/>
                  </a:srgbClr>
                </a:solidFill>
                <a:cs typeface="Times New Roman"/>
              </a:rPr>
              <a:t>Amt_Spend</a:t>
            </a:r>
            <a:endParaRPr lang="en-US" sz="1800">
              <a:solidFill>
                <a:srgbClr val="000000">
                  <a:alpha val="60000"/>
                </a:srgbClr>
              </a:solidFill>
              <a:cs typeface="Times New Roman"/>
            </a:endParaRPr>
          </a:p>
          <a:p>
            <a:pPr marL="359410" indent="-359410">
              <a:lnSpc>
                <a:spcPct val="140000"/>
              </a:lnSpc>
            </a:pPr>
            <a:r>
              <a:rPr lang="en-US" sz="1800">
                <a:solidFill>
                  <a:srgbClr val="000000">
                    <a:alpha val="60000"/>
                  </a:srgbClr>
                </a:solidFill>
                <a:cs typeface="Times New Roman"/>
              </a:rPr>
              <a:t>Predictor variable - </a:t>
            </a:r>
            <a:r>
              <a:rPr lang="en-US" sz="1800" err="1">
                <a:solidFill>
                  <a:srgbClr val="000000">
                    <a:alpha val="60000"/>
                  </a:srgbClr>
                </a:solidFill>
                <a:ea typeface="+mn-lt"/>
                <a:cs typeface="+mn-lt"/>
              </a:rPr>
              <a:t>NumDealsPurchases</a:t>
            </a:r>
            <a:r>
              <a:rPr lang="en-US" sz="1800">
                <a:solidFill>
                  <a:srgbClr val="000000">
                    <a:alpha val="60000"/>
                  </a:srgbClr>
                </a:solidFill>
                <a:ea typeface="+mn-lt"/>
                <a:cs typeface="+mn-lt"/>
              </a:rPr>
              <a:t>, </a:t>
            </a:r>
            <a:r>
              <a:rPr lang="en-US" sz="1800" err="1">
                <a:solidFill>
                  <a:srgbClr val="000000">
                    <a:alpha val="60000"/>
                  </a:srgbClr>
                </a:solidFill>
                <a:ea typeface="+mn-lt"/>
                <a:cs typeface="+mn-lt"/>
              </a:rPr>
              <a:t>NumWebPurchases</a:t>
            </a:r>
            <a:r>
              <a:rPr lang="en-US" sz="1800">
                <a:solidFill>
                  <a:srgbClr val="000000">
                    <a:alpha val="60000"/>
                  </a:srgbClr>
                </a:solidFill>
                <a:ea typeface="+mn-lt"/>
                <a:cs typeface="+mn-lt"/>
              </a:rPr>
              <a:t>, </a:t>
            </a:r>
            <a:r>
              <a:rPr lang="en-US" sz="1800" err="1">
                <a:solidFill>
                  <a:srgbClr val="000000">
                    <a:alpha val="60000"/>
                  </a:srgbClr>
                </a:solidFill>
                <a:ea typeface="+mn-lt"/>
                <a:cs typeface="+mn-lt"/>
              </a:rPr>
              <a:t>NumCatalogPurchases</a:t>
            </a:r>
            <a:r>
              <a:rPr lang="en-US" sz="1800">
                <a:solidFill>
                  <a:srgbClr val="000000">
                    <a:alpha val="60000"/>
                  </a:srgbClr>
                </a:solidFill>
                <a:ea typeface="+mn-lt"/>
                <a:cs typeface="+mn-lt"/>
              </a:rPr>
              <a:t>, and </a:t>
            </a:r>
            <a:r>
              <a:rPr lang="en-US" sz="1800" err="1">
                <a:solidFill>
                  <a:srgbClr val="000000">
                    <a:alpha val="60000"/>
                  </a:srgbClr>
                </a:solidFill>
                <a:ea typeface="+mn-lt"/>
                <a:cs typeface="+mn-lt"/>
              </a:rPr>
              <a:t>NumWebVisitsMonth</a:t>
            </a:r>
            <a:endParaRPr lang="en-US" sz="1800">
              <a:solidFill>
                <a:srgbClr val="000000">
                  <a:alpha val="60000"/>
                </a:srgbClr>
              </a:solidFill>
              <a:ea typeface="+mn-lt"/>
              <a:cs typeface="+mn-lt"/>
            </a:endParaRPr>
          </a:p>
          <a:p>
            <a:pPr marL="359410" indent="-359410">
              <a:lnSpc>
                <a:spcPct val="140000"/>
              </a:lnSpc>
            </a:pPr>
            <a:r>
              <a:rPr lang="en-US" sz="1800">
                <a:cs typeface="Times New Roman"/>
              </a:rPr>
              <a:t>This model suggests that the number of web and catalog purchases positively influences </a:t>
            </a:r>
            <a:r>
              <a:rPr lang="en-US" sz="1800" err="1">
                <a:cs typeface="Times New Roman"/>
              </a:rPr>
              <a:t>Amt_Spend</a:t>
            </a:r>
            <a:r>
              <a:rPr lang="en-US" sz="1800">
                <a:cs typeface="Times New Roman"/>
              </a:rPr>
              <a:t>, while the number of deal purchases and web visits per month negatively influence it. The model overall explains a 70.31% of the variance in </a:t>
            </a:r>
            <a:r>
              <a:rPr lang="en-US" sz="1800" err="1">
                <a:cs typeface="Times New Roman"/>
              </a:rPr>
              <a:t>Amt_Spend</a:t>
            </a:r>
            <a:r>
              <a:rPr lang="en-US" sz="1800">
                <a:cs typeface="Times New Roman"/>
              </a:rPr>
              <a:t>.</a:t>
            </a:r>
            <a:endParaRPr lang="en-US" sz="1800">
              <a:solidFill>
                <a:srgbClr val="000000">
                  <a:alpha val="60000"/>
                </a:srgbClr>
              </a:solidFill>
            </a:endParaRPr>
          </a:p>
          <a:p>
            <a:pPr marL="359410" indent="-359410">
              <a:lnSpc>
                <a:spcPct val="140000"/>
              </a:lnSpc>
            </a:pPr>
            <a:endParaRPr lang="en-US" sz="170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9673CE1-6DBC-9220-716B-C9274547D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790" y="3133299"/>
            <a:ext cx="6899175" cy="34322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BDA065-4506-5286-F454-68E6C6A16B67}"/>
              </a:ext>
            </a:extLst>
          </p:cNvPr>
          <p:cNvSpPr/>
          <p:nvPr/>
        </p:nvSpPr>
        <p:spPr>
          <a:xfrm>
            <a:off x="2409826" y="5257799"/>
            <a:ext cx="1624012" cy="51911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46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BCD9C0-62F9-6EB0-48E8-3CC59E6E2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872" y="379075"/>
            <a:ext cx="5116417" cy="1597753"/>
          </a:xfrm>
        </p:spPr>
        <p:txBody>
          <a:bodyPr wrap="square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b="1">
                <a:ea typeface="+mj-lt"/>
                <a:cs typeface="+mj-lt"/>
              </a:rPr>
              <a:t>Examining the relationship between </a:t>
            </a:r>
            <a:r>
              <a:rPr lang="en-US" b="1" err="1">
                <a:ea typeface="+mj-lt"/>
                <a:cs typeface="+mj-lt"/>
              </a:rPr>
              <a:t>NumDealsPurchases</a:t>
            </a:r>
            <a:r>
              <a:rPr lang="en-US" b="1">
                <a:ea typeface="+mj-lt"/>
                <a:cs typeface="+mj-lt"/>
              </a:rPr>
              <a:t> and </a:t>
            </a:r>
            <a:r>
              <a:rPr lang="en-US" b="1" err="1">
                <a:ea typeface="+mj-lt"/>
                <a:cs typeface="+mj-lt"/>
              </a:rPr>
              <a:t>NumWebVisits</a:t>
            </a:r>
            <a:endParaRPr lang="en-US" b="1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7E69F-FA7A-1BA6-C18A-145E579E8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000" y="2361601"/>
            <a:ext cx="4078800" cy="34169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59410" indent="-359410">
              <a:lnSpc>
                <a:spcPct val="140000"/>
              </a:lnSpc>
            </a:pPr>
            <a:r>
              <a:rPr lang="en-US" sz="1400">
                <a:latin typeface="Times New Roman"/>
                <a:cs typeface="Times New Roman"/>
              </a:rPr>
              <a:t>We run a simple linear regression model.</a:t>
            </a:r>
            <a:endParaRPr lang="en-US" sz="1400">
              <a:latin typeface="Avenir Next LT Pro"/>
              <a:cs typeface="Times New Roman"/>
            </a:endParaRPr>
          </a:p>
          <a:p>
            <a:pPr marL="359410" indent="-359410">
              <a:lnSpc>
                <a:spcPct val="140000"/>
              </a:lnSpc>
            </a:pPr>
            <a:r>
              <a:rPr lang="en-US" sz="1400">
                <a:latin typeface="Times New Roman"/>
                <a:cs typeface="Times New Roman"/>
              </a:rPr>
              <a:t>This model indicates a statistically significant </a:t>
            </a:r>
            <a:r>
              <a:rPr lang="en-US" sz="1400" b="1">
                <a:latin typeface="Times New Roman"/>
                <a:cs typeface="Times New Roman"/>
              </a:rPr>
              <a:t>positive relationship </a:t>
            </a:r>
            <a:r>
              <a:rPr lang="en-US" sz="1400">
                <a:latin typeface="Times New Roman"/>
                <a:cs typeface="Times New Roman"/>
              </a:rPr>
              <a:t>between the variables.</a:t>
            </a:r>
            <a:endParaRPr lang="en-US" sz="1400">
              <a:solidFill>
                <a:srgbClr val="000000">
                  <a:alpha val="60000"/>
                </a:srgbClr>
              </a:solidFill>
              <a:latin typeface="Avenir Next LT Pro"/>
              <a:cs typeface="Times New Roman"/>
            </a:endParaRPr>
          </a:p>
          <a:p>
            <a:pPr marL="359410" indent="-359410">
              <a:lnSpc>
                <a:spcPct val="140000"/>
              </a:lnSpc>
            </a:pPr>
            <a:r>
              <a:rPr lang="en-US" sz="1400">
                <a:latin typeface="Times New Roman"/>
                <a:cs typeface="Times New Roman"/>
              </a:rPr>
              <a:t>We can say that if the number of website visits increases then the number of deal purchases also increases and vice versa.</a:t>
            </a:r>
            <a:endParaRPr lang="en-US" sz="1400">
              <a:solidFill>
                <a:srgbClr val="000000">
                  <a:alpha val="60000"/>
                </a:srgbClr>
              </a:solidFill>
            </a:endParaRPr>
          </a:p>
          <a:p>
            <a:pPr marL="359410" indent="-359410">
              <a:lnSpc>
                <a:spcPct val="140000"/>
              </a:lnSpc>
            </a:pPr>
            <a:endParaRPr lang="en-US" sz="140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C9CF63D-A2A3-4ECF-BC53-4B0D5691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33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22F3F51-BDBF-BF33-80EA-6A75CC33A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510" y="2147628"/>
            <a:ext cx="5405204" cy="283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93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268346D-5E77-4906-AC8D-57FB88F11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58CC7-4492-3665-5A55-BA73CEE03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5682" y="377351"/>
            <a:ext cx="5466321" cy="1993227"/>
          </a:xfrm>
        </p:spPr>
        <p:txBody>
          <a:bodyPr vert="horz" wrap="square" lIns="91440" tIns="45720" rIns="91440" bIns="45720" rtlCol="0" anchor="b" anchorCtr="0">
            <a:noAutofit/>
          </a:bodyPr>
          <a:lstStyle/>
          <a:p>
            <a:pPr lvl="1" algn="ctr"/>
            <a:r>
              <a:rPr lang="en-US" sz="3200" b="1">
                <a:latin typeface="+mj-lt"/>
                <a:ea typeface="+mj-lt"/>
                <a:cs typeface="+mj-lt"/>
              </a:rPr>
              <a:t>Examining the relationship between </a:t>
            </a:r>
            <a:r>
              <a:rPr lang="en-US" sz="3200" b="1" err="1">
                <a:latin typeface="+mj-lt"/>
                <a:ea typeface="+mj-lt"/>
                <a:cs typeface="+mj-lt"/>
              </a:rPr>
              <a:t>Amt_Spend</a:t>
            </a:r>
            <a:r>
              <a:rPr lang="en-US" sz="3200" b="1">
                <a:latin typeface="+mj-lt"/>
                <a:ea typeface="+mj-lt"/>
                <a:cs typeface="+mj-lt"/>
              </a:rPr>
              <a:t> &amp; Income and </a:t>
            </a:r>
            <a:r>
              <a:rPr lang="en-US" sz="3200" b="1" err="1">
                <a:latin typeface="+mj-lt"/>
                <a:ea typeface="+mj-lt"/>
                <a:cs typeface="+mj-lt"/>
              </a:rPr>
              <a:t>Amt_Spend</a:t>
            </a:r>
            <a:r>
              <a:rPr lang="en-US" sz="3200" b="1">
                <a:latin typeface="+mj-lt"/>
                <a:ea typeface="+mj-lt"/>
                <a:cs typeface="+mj-lt"/>
              </a:rPr>
              <a:t> &amp; Age</a:t>
            </a:r>
            <a:endParaRPr lang="en-US" sz="3200" b="1">
              <a:solidFill>
                <a:srgbClr val="000000"/>
              </a:solidFill>
              <a:latin typeface="Goudy Old Style"/>
              <a:ea typeface="+mj-lt"/>
              <a:cs typeface="+mj-lt"/>
            </a:endParaRPr>
          </a:p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68C6BE-41CC-4C4D-850F-F82321AE7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4" name="Picture 3" descr="A screen shot of a graph&#10;&#10;Description automatically generated">
            <a:extLst>
              <a:ext uri="{FF2B5EF4-FFF2-40B4-BE49-F238E27FC236}">
                <a16:creationId xmlns:a16="http://schemas.microsoft.com/office/drawing/2014/main" id="{3352553B-024C-EA2C-CFE5-AFD2EC61DB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1" t="24118" r="228" b="294"/>
          <a:stretch/>
        </p:blipFill>
        <p:spPr>
          <a:xfrm>
            <a:off x="379831" y="-3095"/>
            <a:ext cx="5312601" cy="3086894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CBC1FDF-AE13-4731-B38F-2761BDFDB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graph of red dots&#10;&#10;Description automatically generated">
            <a:extLst>
              <a:ext uri="{FF2B5EF4-FFF2-40B4-BE49-F238E27FC236}">
                <a16:creationId xmlns:a16="http://schemas.microsoft.com/office/drawing/2014/main" id="{FBE2CD5F-F837-BB5F-E676-A20635612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58" y="3207319"/>
            <a:ext cx="5471192" cy="309446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18D4F-6F8B-933B-E152-4446256C9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3263" y="2520338"/>
            <a:ext cx="5148842" cy="411743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359410" indent="-359410">
              <a:lnSpc>
                <a:spcPct val="140000"/>
              </a:lnSpc>
            </a:pPr>
            <a:r>
              <a:rPr lang="en-US" sz="1600">
                <a:solidFill>
                  <a:srgbClr val="000000">
                    <a:alpha val="60000"/>
                  </a:srgbClr>
                </a:solidFill>
                <a:latin typeface="Avenir Next LT Pro"/>
                <a:ea typeface="Times New Roman"/>
                <a:cs typeface="Times New Roman"/>
              </a:rPr>
              <a:t>We perform correlation analysis.</a:t>
            </a:r>
          </a:p>
          <a:p>
            <a:pPr marL="359410" indent="-359410">
              <a:lnSpc>
                <a:spcPct val="140000"/>
              </a:lnSpc>
            </a:pPr>
            <a:r>
              <a:rPr lang="en-US" sz="1600">
                <a:latin typeface="Avenir Next LT Pro"/>
                <a:ea typeface="Times New Roman"/>
                <a:cs typeface="Times New Roman"/>
              </a:rPr>
              <a:t>There is a strong positive correlation between Income and </a:t>
            </a:r>
            <a:r>
              <a:rPr lang="en-US" sz="1600" err="1">
                <a:latin typeface="Avenir Next LT Pro"/>
                <a:ea typeface="Times New Roman"/>
                <a:cs typeface="Times New Roman"/>
              </a:rPr>
              <a:t>Amt_Spend</a:t>
            </a:r>
            <a:r>
              <a:rPr lang="en-US" sz="1600">
                <a:latin typeface="Avenir Next LT Pro"/>
                <a:ea typeface="Times New Roman"/>
                <a:cs typeface="Times New Roman"/>
              </a:rPr>
              <a:t> with a correlation coefficient of 0.8202216. We can say that if one variable increases, the other variable tends to increase as well, and vice versa. </a:t>
            </a:r>
            <a:endParaRPr lang="en-US" sz="1600">
              <a:solidFill>
                <a:srgbClr val="000000">
                  <a:alpha val="60000"/>
                </a:srgbClr>
              </a:solidFill>
              <a:latin typeface="Avenir Next LT Pro"/>
              <a:ea typeface="Times New Roman"/>
              <a:cs typeface="Times New Roman"/>
            </a:endParaRPr>
          </a:p>
          <a:p>
            <a:pPr marL="359410" indent="-359410">
              <a:lnSpc>
                <a:spcPct val="140000"/>
              </a:lnSpc>
            </a:pPr>
            <a:r>
              <a:rPr lang="en-US" sz="1600">
                <a:solidFill>
                  <a:srgbClr val="000000">
                    <a:alpha val="60000"/>
                  </a:srgbClr>
                </a:solidFill>
                <a:ea typeface="+mn-lt"/>
                <a:cs typeface="+mn-lt"/>
              </a:rPr>
              <a:t>There is a weak positive correlation between Age and </a:t>
            </a:r>
            <a:r>
              <a:rPr lang="en-US" sz="1600" err="1">
                <a:solidFill>
                  <a:srgbClr val="000000">
                    <a:alpha val="60000"/>
                  </a:srgbClr>
                </a:solidFill>
                <a:ea typeface="+mn-lt"/>
                <a:cs typeface="+mn-lt"/>
              </a:rPr>
              <a:t>Amt_Spend</a:t>
            </a:r>
            <a:r>
              <a:rPr lang="en-US" sz="1600">
                <a:solidFill>
                  <a:srgbClr val="000000">
                    <a:alpha val="60000"/>
                  </a:srgbClr>
                </a:solidFill>
                <a:ea typeface="+mn-lt"/>
                <a:cs typeface="+mn-lt"/>
              </a:rPr>
              <a:t> with a correlation coefficient of 0.1160903. </a:t>
            </a:r>
          </a:p>
          <a:p>
            <a:pPr marL="359410" indent="-359410">
              <a:lnSpc>
                <a:spcPct val="140000"/>
              </a:lnSpc>
            </a:pPr>
            <a:r>
              <a:rPr lang="en-US" sz="1600">
                <a:solidFill>
                  <a:srgbClr val="000000">
                    <a:alpha val="60000"/>
                  </a:srgbClr>
                </a:solidFill>
                <a:ea typeface="+mn-lt"/>
                <a:cs typeface="+mn-lt"/>
              </a:rPr>
              <a:t>We can say that younger and older customers both contribute to sales, but the correlation is weak, indicating age is not a significant factor in determining spending patterns.</a:t>
            </a:r>
          </a:p>
          <a:p>
            <a:pPr marL="359410" indent="-359410">
              <a:lnSpc>
                <a:spcPct val="140000"/>
              </a:lnSpc>
            </a:pPr>
            <a:endParaRPr lang="en-US" sz="1600">
              <a:solidFill>
                <a:srgbClr val="000000">
                  <a:alpha val="60000"/>
                </a:srgbClr>
              </a:solidFill>
              <a:ea typeface="+mn-lt"/>
              <a:cs typeface="+mn-lt"/>
            </a:endParaRPr>
          </a:p>
          <a:p>
            <a:pPr marL="359410" indent="-359410">
              <a:lnSpc>
                <a:spcPct val="140000"/>
              </a:lnSpc>
            </a:pPr>
            <a:endParaRPr lang="en-US" sz="1600">
              <a:solidFill>
                <a:srgbClr val="000000">
                  <a:alpha val="60000"/>
                </a:srgb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05276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63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2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1F4CD6D0-88B6-45F4-AC60-54587D3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ypothesis testing">
            <a:extLst>
              <a:ext uri="{FF2B5EF4-FFF2-40B4-BE49-F238E27FC236}">
                <a16:creationId xmlns:a16="http://schemas.microsoft.com/office/drawing/2014/main" id="{5A95DF84-B41E-A856-6578-4D38E1885F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13" b="20787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3092D32E-B1E6-4335-BD86-8461882A7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03300" y="-1052423"/>
            <a:ext cx="6857999" cy="888364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294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EC230-48DA-3354-5632-D38C758C7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We want to know if there is a significant difference in the amount spent on wines based on marital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B7E00-00DE-9558-2A4A-C333628BC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400" y="1702137"/>
            <a:ext cx="10213200" cy="4656276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359410" indent="-359410"/>
            <a:r>
              <a:rPr lang="en-US" b="1">
                <a:solidFill>
                  <a:srgbClr val="000000">
                    <a:alpha val="60000"/>
                  </a:srgbClr>
                </a:solidFill>
              </a:rPr>
              <a:t>Null hypothesis:</a:t>
            </a:r>
            <a:r>
              <a:rPr lang="en-US">
                <a:solidFill>
                  <a:srgbClr val="000000">
                    <a:alpha val="60000"/>
                  </a:srgbClr>
                </a:solidFill>
              </a:rPr>
              <a:t> </a:t>
            </a:r>
            <a:r>
              <a:rPr lang="en-US">
                <a:solidFill>
                  <a:srgbClr val="000000">
                    <a:alpha val="60000"/>
                  </a:srgbClr>
                </a:solidFill>
                <a:ea typeface="+mn-lt"/>
                <a:cs typeface="+mn-lt"/>
              </a:rPr>
              <a:t>There is no significant difference in the mean amount spent on wines among different marital status categories.</a:t>
            </a:r>
            <a:endParaRPr lang="en-US">
              <a:solidFill>
                <a:srgbClr val="000000">
                  <a:alpha val="60000"/>
                </a:srgbClr>
              </a:solidFill>
            </a:endParaRPr>
          </a:p>
          <a:p>
            <a:pPr marL="359410" indent="-359410"/>
            <a:r>
              <a:rPr lang="en-US" b="1">
                <a:solidFill>
                  <a:srgbClr val="000000">
                    <a:alpha val="60000"/>
                  </a:srgbClr>
                </a:solidFill>
              </a:rPr>
              <a:t>Alternate hypothesis:</a:t>
            </a:r>
            <a:r>
              <a:rPr lang="en-US">
                <a:solidFill>
                  <a:srgbClr val="000000">
                    <a:alpha val="60000"/>
                  </a:srgbClr>
                </a:solidFill>
                <a:ea typeface="+mn-lt"/>
                <a:cs typeface="+mn-lt"/>
              </a:rPr>
              <a:t> There is a significant difference in the mean amount spent on wines among different marital status categories.</a:t>
            </a:r>
          </a:p>
          <a:p>
            <a:pPr marL="359410" indent="-359410"/>
            <a:r>
              <a:rPr lang="en-US">
                <a:solidFill>
                  <a:srgbClr val="000000">
                    <a:alpha val="60000"/>
                  </a:srgbClr>
                </a:solidFill>
                <a:ea typeface="+mn-lt"/>
                <a:cs typeface="+mn-lt"/>
              </a:rPr>
              <a:t>We conducted ANOVA.</a:t>
            </a:r>
          </a:p>
          <a:p>
            <a:pPr marL="359410" indent="-359410"/>
            <a:r>
              <a:rPr lang="en-US">
                <a:solidFill>
                  <a:srgbClr val="000000">
                    <a:alpha val="60000"/>
                  </a:srgbClr>
                </a:solidFill>
                <a:ea typeface="+mn-lt"/>
                <a:cs typeface="+mn-lt"/>
              </a:rPr>
              <a:t>The result contains p-value (0.368) for degrees of freedom 7. As this p-value is greater than the alpha (0.05), therefore we fail to reject the null hypothesis.</a:t>
            </a:r>
          </a:p>
          <a:p>
            <a:pPr marL="359410" indent="-359410"/>
            <a:r>
              <a:rPr lang="en-US">
                <a:solidFill>
                  <a:srgbClr val="000000">
                    <a:alpha val="60000"/>
                  </a:srgbClr>
                </a:solidFill>
                <a:ea typeface="+mn-lt"/>
                <a:cs typeface="+mn-lt"/>
              </a:rPr>
              <a:t>We conclude that there is no significant difference in the mean amount spent on wines among different marital status categories. </a:t>
            </a:r>
          </a:p>
          <a:p>
            <a:pPr marL="359410" indent="-359410"/>
            <a:r>
              <a:rPr lang="en-US">
                <a:solidFill>
                  <a:srgbClr val="000000">
                    <a:alpha val="60000"/>
                  </a:srgbClr>
                </a:solidFill>
                <a:ea typeface="+mn-lt"/>
                <a:cs typeface="+mn-lt"/>
              </a:rPr>
              <a:t>We can say that marital status does not significantly influence the amount spent on wine.</a:t>
            </a:r>
          </a:p>
          <a:p>
            <a:pPr marL="359410" indent="-359410"/>
            <a:endParaRPr lang="en-US">
              <a:solidFill>
                <a:srgbClr val="000000">
                  <a:alpha val="60000"/>
                </a:srgb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33296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44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3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1F4CD6D0-88B6-45F4-AC60-54587D3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Vintage movie countdown 1">
            <a:extLst>
              <a:ext uri="{FF2B5EF4-FFF2-40B4-BE49-F238E27FC236}">
                <a16:creationId xmlns:a16="http://schemas.microsoft.com/office/drawing/2014/main" id="{32E962AF-7DC7-894D-6933-88B012436A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1" b="21809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3092D32E-B1E6-4335-BD86-8461882A7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03300" y="-1052423"/>
            <a:ext cx="6857999" cy="888364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D26FF-BB76-DCC3-431F-ADD82AF61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395289"/>
            <a:ext cx="4075200" cy="2226688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Part-One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3D83BC4-A03A-4B80-BE2E-AB1542ABA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19525" y="2840038"/>
            <a:ext cx="2216150" cy="1177924"/>
            <a:chOff x="4987925" y="2840038"/>
            <a:chExt cx="2216150" cy="117792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F6F3D9A-452B-4940-9828-23E2DA52F7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C141C93-0464-49A4-80F9-CBA4B47321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0FBE46EE-1DFB-4A24-A727-EABB7534FB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59" name="Freeform 68">
                  <a:extLst>
                    <a:ext uri="{FF2B5EF4-FFF2-40B4-BE49-F238E27FC236}">
                      <a16:creationId xmlns:a16="http://schemas.microsoft.com/office/drawing/2014/main" id="{2892A7AB-12E4-4169-836F-A0D0C91B7F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Freeform 69">
                  <a:extLst>
                    <a:ext uri="{FF2B5EF4-FFF2-40B4-BE49-F238E27FC236}">
                      <a16:creationId xmlns:a16="http://schemas.microsoft.com/office/drawing/2014/main" id="{1F214575-72DE-4088-8694-62F426EF7DD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Line 70">
                  <a:extLst>
                    <a:ext uri="{FF2B5EF4-FFF2-40B4-BE49-F238E27FC236}">
                      <a16:creationId xmlns:a16="http://schemas.microsoft.com/office/drawing/2014/main" id="{DE02F19E-EAED-436A-985B-21E4AFF3ECF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6748F1F2-C6CE-4B1D-BC12-02955EA2BA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56" name="Freeform 68">
                  <a:extLst>
                    <a:ext uri="{FF2B5EF4-FFF2-40B4-BE49-F238E27FC236}">
                      <a16:creationId xmlns:a16="http://schemas.microsoft.com/office/drawing/2014/main" id="{80A5916D-E677-43F6-96A9-E16E5A8431B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Freeform 69">
                  <a:extLst>
                    <a:ext uri="{FF2B5EF4-FFF2-40B4-BE49-F238E27FC236}">
                      <a16:creationId xmlns:a16="http://schemas.microsoft.com/office/drawing/2014/main" id="{115C4984-068B-47EF-9298-FC8384998B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Line 70">
                  <a:extLst>
                    <a:ext uri="{FF2B5EF4-FFF2-40B4-BE49-F238E27FC236}">
                      <a16:creationId xmlns:a16="http://schemas.microsoft.com/office/drawing/2014/main" id="{8E1D9610-842B-4FB4-912A-67F61723EBF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80253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7D0DB-C3F2-900C-A865-6126102BB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042" y="816095"/>
            <a:ext cx="10213200" cy="1112836"/>
          </a:xfrm>
        </p:spPr>
        <p:txBody>
          <a:bodyPr/>
          <a:lstStyle/>
          <a:p>
            <a:r>
              <a:rPr lang="en-US" b="1">
                <a:ea typeface="+mj-lt"/>
                <a:cs typeface="+mj-lt"/>
              </a:rPr>
              <a:t>We want to know if age, income, marital status, having kids or teenagers, education have any impact on </a:t>
            </a:r>
            <a:r>
              <a:rPr lang="en-US" b="1" err="1">
                <a:ea typeface="+mj-lt"/>
                <a:cs typeface="+mj-lt"/>
              </a:rPr>
              <a:t>Amt_Spend</a:t>
            </a:r>
            <a:r>
              <a:rPr lang="en-US" b="1">
                <a:ea typeface="+mj-lt"/>
                <a:cs typeface="+mj-lt"/>
              </a:rPr>
              <a:t>.</a:t>
            </a:r>
            <a:endParaRPr lang="en-US" b="1"/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874B5-A107-B5B5-4CCB-E21CD5E8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400" y="1702984"/>
            <a:ext cx="10213200" cy="451217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359410" indent="-359410"/>
            <a:r>
              <a:rPr lang="en-US" b="1">
                <a:ea typeface="+mn-lt"/>
                <a:cs typeface="+mn-lt"/>
              </a:rPr>
              <a:t>Null Hypothesis:</a:t>
            </a:r>
            <a:r>
              <a:rPr lang="en-US">
                <a:ea typeface="+mn-lt"/>
                <a:cs typeface="+mn-lt"/>
              </a:rPr>
              <a:t> The coefficient for predictor variables is equal to zero, indicating no effect on </a:t>
            </a:r>
            <a:r>
              <a:rPr lang="en-US" err="1">
                <a:ea typeface="+mn-lt"/>
                <a:cs typeface="+mn-lt"/>
              </a:rPr>
              <a:t>Amt_Spend</a:t>
            </a:r>
            <a:endParaRPr lang="en-US">
              <a:solidFill>
                <a:srgbClr val="000000">
                  <a:alpha val="60000"/>
                </a:srgbClr>
              </a:solidFill>
            </a:endParaRPr>
          </a:p>
          <a:p>
            <a:pPr marL="359410" indent="-359410"/>
            <a:r>
              <a:rPr lang="en-US" b="1">
                <a:ea typeface="+mn-lt"/>
                <a:cs typeface="+mn-lt"/>
              </a:rPr>
              <a:t>Alternative Hypothesis:</a:t>
            </a:r>
            <a:r>
              <a:rPr lang="en-US">
                <a:ea typeface="+mn-lt"/>
                <a:cs typeface="+mn-lt"/>
              </a:rPr>
              <a:t> The coefficient for </a:t>
            </a:r>
            <a:r>
              <a:rPr lang="en-US" err="1">
                <a:ea typeface="+mn-lt"/>
                <a:cs typeface="+mn-lt"/>
              </a:rPr>
              <a:t>atleast</a:t>
            </a:r>
            <a:r>
              <a:rPr lang="en-US">
                <a:ea typeface="+mn-lt"/>
                <a:cs typeface="+mn-lt"/>
              </a:rPr>
              <a:t> one predictor variable is not equal to zero, indicating a significant effect on </a:t>
            </a:r>
            <a:r>
              <a:rPr lang="en-US" err="1">
                <a:ea typeface="+mn-lt"/>
                <a:cs typeface="+mn-lt"/>
              </a:rPr>
              <a:t>Amt_Spend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 marL="359410" indent="-359410"/>
            <a:r>
              <a:rPr lang="en-US">
                <a:solidFill>
                  <a:srgbClr val="000000">
                    <a:alpha val="60000"/>
                  </a:srgbClr>
                </a:solidFill>
                <a:ea typeface="+mn-lt"/>
                <a:cs typeface="+mn-lt"/>
              </a:rPr>
              <a:t>Linear Regression </a:t>
            </a:r>
            <a:r>
              <a:rPr lang="en-US" err="1">
                <a:solidFill>
                  <a:srgbClr val="000000">
                    <a:alpha val="60000"/>
                  </a:srgbClr>
                </a:solidFill>
                <a:ea typeface="+mn-lt"/>
                <a:cs typeface="+mn-lt"/>
              </a:rPr>
              <a:t>Analyisis</a:t>
            </a:r>
            <a:r>
              <a:rPr lang="en-US">
                <a:solidFill>
                  <a:srgbClr val="000000">
                    <a:alpha val="60000"/>
                  </a:srgbClr>
                </a:solidFill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pPr marL="359410" indent="-359410"/>
            <a:r>
              <a:rPr lang="en-US">
                <a:ea typeface="+mn-lt"/>
                <a:cs typeface="+mn-lt"/>
              </a:rPr>
              <a:t>The regression model suggests that Income, having children (</a:t>
            </a:r>
            <a:r>
              <a:rPr lang="en-US" err="1">
                <a:ea typeface="+mn-lt"/>
                <a:cs typeface="+mn-lt"/>
              </a:rPr>
              <a:t>Has_Kid</a:t>
            </a:r>
            <a:r>
              <a:rPr lang="en-US">
                <a:ea typeface="+mn-lt"/>
                <a:cs typeface="+mn-lt"/>
              </a:rPr>
              <a:t>), having teenagers (</a:t>
            </a:r>
            <a:r>
              <a:rPr lang="en-US" err="1">
                <a:ea typeface="+mn-lt"/>
                <a:cs typeface="+mn-lt"/>
              </a:rPr>
              <a:t>Has_Teen</a:t>
            </a:r>
            <a:r>
              <a:rPr lang="en-US">
                <a:ea typeface="+mn-lt"/>
                <a:cs typeface="+mn-lt"/>
              </a:rPr>
              <a:t>), and having Basic education significantly (p-value &lt;0.05) influence the amount spent (</a:t>
            </a:r>
            <a:r>
              <a:rPr lang="en-US" err="1">
                <a:ea typeface="+mn-lt"/>
                <a:cs typeface="+mn-lt"/>
              </a:rPr>
              <a:t>Amt_Spend</a:t>
            </a:r>
            <a:r>
              <a:rPr lang="en-US">
                <a:ea typeface="+mn-lt"/>
                <a:cs typeface="+mn-lt"/>
              </a:rPr>
              <a:t>). </a:t>
            </a:r>
            <a:endParaRPr lang="en-US">
              <a:solidFill>
                <a:srgbClr val="000000">
                  <a:alpha val="60000"/>
                </a:srgbClr>
              </a:solidFill>
              <a:ea typeface="+mn-lt"/>
              <a:cs typeface="+mn-lt"/>
            </a:endParaRPr>
          </a:p>
          <a:p>
            <a:pPr marL="359410" indent="-359410"/>
            <a:r>
              <a:rPr lang="en-US">
                <a:ea typeface="+mn-lt"/>
                <a:cs typeface="+mn-lt"/>
              </a:rPr>
              <a:t>Other variables, including Age, </a:t>
            </a:r>
            <a:r>
              <a:rPr lang="en-US" err="1">
                <a:ea typeface="+mn-lt"/>
                <a:cs typeface="+mn-lt"/>
              </a:rPr>
              <a:t>Marital_Status</a:t>
            </a:r>
            <a:r>
              <a:rPr lang="en-US">
                <a:ea typeface="+mn-lt"/>
                <a:cs typeface="+mn-lt"/>
              </a:rPr>
              <a:t>, and different education levels, do not show a significant impact.</a:t>
            </a:r>
            <a:endParaRPr lang="en-US">
              <a:solidFill>
                <a:srgbClr val="000000">
                  <a:alpha val="60000"/>
                </a:srgbClr>
              </a:solidFill>
              <a:ea typeface="+mn-lt"/>
              <a:cs typeface="+mn-lt"/>
            </a:endParaRPr>
          </a:p>
          <a:p>
            <a:pPr marL="359410" indent="-359410"/>
            <a:endParaRPr lang="en-US">
              <a:solidFill>
                <a:srgbClr val="000000">
                  <a:alpha val="60000"/>
                </a:srgbClr>
              </a:solidFill>
              <a:latin typeface="Avenir Next LT Pro"/>
              <a:cs typeface="Times New Roman"/>
            </a:endParaRPr>
          </a:p>
          <a:p>
            <a:pPr marL="359410" indent="-359410"/>
            <a:endParaRPr lang="en-US" sz="1200">
              <a:solidFill>
                <a:srgbClr val="000000">
                  <a:alpha val="60000"/>
                </a:srgbClr>
              </a:solidFill>
              <a:latin typeface="Times New Roman"/>
              <a:cs typeface="Times New Roman"/>
            </a:endParaRPr>
          </a:p>
          <a:p>
            <a:pPr marL="359410" indent="-359410"/>
            <a:endParaRPr lang="en-US">
              <a:solidFill>
                <a:srgbClr val="000000">
                  <a:alpha val="60000"/>
                </a:srgbClr>
              </a:solidFill>
              <a:latin typeface="Avenir Next LT Pro"/>
              <a:cs typeface="Times New Roman"/>
            </a:endParaRPr>
          </a:p>
          <a:p>
            <a:pPr marL="359410" indent="-359410"/>
            <a:endParaRPr lang="en-US" sz="1200">
              <a:solidFill>
                <a:srgbClr val="000000">
                  <a:alpha val="60000"/>
                </a:srgbClr>
              </a:solidFill>
              <a:latin typeface="Times New Roman"/>
              <a:cs typeface="Times New Roman"/>
            </a:endParaRPr>
          </a:p>
          <a:p>
            <a:pPr marL="359410" indent="-359410"/>
            <a:endParaRPr lang="en-US">
              <a:solidFill>
                <a:srgbClr val="000000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350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D2EE047-566C-48D4-9F44-4BB3B58F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80C13E-2AA0-A244-FCE3-0E9FB7B9A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09" y="452645"/>
            <a:ext cx="12095810" cy="1815882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>
                <a:ea typeface="+mj-lt"/>
                <a:cs typeface="+mj-lt"/>
              </a:rPr>
              <a:t>We wanted to test if the income was different for different </a:t>
            </a:r>
            <a:r>
              <a:rPr lang="en-US" b="1" err="1">
                <a:ea typeface="+mj-lt"/>
                <a:cs typeface="+mj-lt"/>
              </a:rPr>
              <a:t>Age_Groups</a:t>
            </a:r>
            <a:r>
              <a:rPr lang="en-US" b="1">
                <a:ea typeface="+mj-lt"/>
                <a:cs typeface="+mj-lt"/>
              </a:rPr>
              <a:t> </a:t>
            </a:r>
          </a:p>
        </p:txBody>
      </p:sp>
      <p:pic>
        <p:nvPicPr>
          <p:cNvPr id="4" name="Picture 3" descr="A graph of a graph showing the amount of income&#10;&#10;Description automatically generated">
            <a:extLst>
              <a:ext uri="{FF2B5EF4-FFF2-40B4-BE49-F238E27FC236}">
                <a16:creationId xmlns:a16="http://schemas.microsoft.com/office/drawing/2014/main" id="{EC445795-A969-D16C-56EE-B41F757007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61" b="4"/>
          <a:stretch/>
        </p:blipFill>
        <p:spPr>
          <a:xfrm>
            <a:off x="49990" y="1807723"/>
            <a:ext cx="5030820" cy="34910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C985F-05BA-2F00-FAFA-B4961329B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372" y="1454807"/>
            <a:ext cx="6114543" cy="4832975"/>
          </a:xfrm>
        </p:spPr>
        <p:txBody>
          <a:bodyPr vert="horz" lIns="91440" tIns="45720" rIns="91440" bIns="45720" rtlCol="0">
            <a:normAutofit/>
          </a:bodyPr>
          <a:lstStyle/>
          <a:p>
            <a:pPr marL="359410" indent="-359410">
              <a:lnSpc>
                <a:spcPct val="140000"/>
              </a:lnSpc>
            </a:pPr>
            <a:r>
              <a:rPr lang="en-US" sz="1700" b="1">
                <a:ea typeface="+mn-lt"/>
                <a:cs typeface="+mn-lt"/>
              </a:rPr>
              <a:t>Null Hypothesis:</a:t>
            </a:r>
            <a:r>
              <a:rPr lang="en-US" sz="1700">
                <a:ea typeface="+mn-lt"/>
                <a:cs typeface="+mn-lt"/>
              </a:rPr>
              <a:t> The two means are same. </a:t>
            </a:r>
            <a:endParaRPr lang="en-US" sz="1700"/>
          </a:p>
          <a:p>
            <a:pPr marL="359410" indent="-359410">
              <a:lnSpc>
                <a:spcPct val="140000"/>
              </a:lnSpc>
            </a:pPr>
            <a:r>
              <a:rPr lang="en-US" sz="1700" b="1">
                <a:ea typeface="+mn-lt"/>
                <a:cs typeface="+mn-lt"/>
              </a:rPr>
              <a:t>Alternative Hypothesis:</a:t>
            </a:r>
            <a:r>
              <a:rPr lang="en-US" sz="1700">
                <a:ea typeface="+mn-lt"/>
                <a:cs typeface="+mn-lt"/>
              </a:rPr>
              <a:t> The two means are different</a:t>
            </a:r>
          </a:p>
          <a:p>
            <a:pPr marL="359410" indent="-359410">
              <a:lnSpc>
                <a:spcPct val="140000"/>
              </a:lnSpc>
            </a:pPr>
            <a:r>
              <a:rPr lang="en-US" sz="1700">
                <a:ea typeface="+mn-lt"/>
                <a:cs typeface="+mn-lt"/>
              </a:rPr>
              <a:t>We conducted a t-test with categories “Mid-Aged” and “Senior Citizen” as they were normally distributed and filtered category “Young Adult” as it was not normally distributed. </a:t>
            </a:r>
          </a:p>
          <a:p>
            <a:pPr marL="359410" indent="-359410">
              <a:lnSpc>
                <a:spcPct val="140000"/>
              </a:lnSpc>
            </a:pPr>
            <a:r>
              <a:rPr lang="en-US" sz="1700">
                <a:ea typeface="+mn-lt"/>
                <a:cs typeface="+mn-lt"/>
              </a:rPr>
              <a:t>As a result of the t-test we could conclude that the two means are different. </a:t>
            </a:r>
          </a:p>
          <a:p>
            <a:pPr marL="359410" indent="-359410">
              <a:lnSpc>
                <a:spcPct val="140000"/>
              </a:lnSpc>
            </a:pPr>
            <a:r>
              <a:rPr lang="en-US" sz="1700">
                <a:ea typeface="+mn-lt"/>
                <a:cs typeface="+mn-lt"/>
              </a:rPr>
              <a:t>We can say that the Senior Citizens earn more than the Mid-Aged. </a:t>
            </a: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3363087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02FA-569D-8BF4-7B20-0ABE4AD6C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684" y="-2771"/>
            <a:ext cx="10213200" cy="1112836"/>
          </a:xfrm>
        </p:spPr>
        <p:txBody>
          <a:bodyPr/>
          <a:lstStyle/>
          <a:p>
            <a:r>
              <a:rPr lang="en-US" b="1"/>
              <a:t>Part-One Conclusion</a:t>
            </a:r>
            <a:r>
              <a:rPr lang="en-US"/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4BD73-FC00-7603-5DAB-6471A44EF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69" y="1282178"/>
            <a:ext cx="10213200" cy="537564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59410" indent="-359410"/>
            <a:r>
              <a:rPr lang="en-US" sz="1700">
                <a:solidFill>
                  <a:srgbClr val="000000">
                    <a:alpha val="60000"/>
                  </a:srgbClr>
                </a:solidFill>
                <a:latin typeface="Avenir Next LT Pro"/>
                <a:cs typeface="Times New Roman"/>
              </a:rPr>
              <a:t>Understanding the predominant marital status can help in deciding the marketing strategies. For instance, we can have campaigns focusing on family-oriented products that might resonate well with married or partnered individuals.</a:t>
            </a:r>
          </a:p>
          <a:p>
            <a:pPr marL="359410" indent="-359410"/>
            <a:r>
              <a:rPr lang="en-US" sz="1700">
                <a:solidFill>
                  <a:srgbClr val="000000">
                    <a:alpha val="60000"/>
                  </a:srgbClr>
                </a:solidFill>
                <a:latin typeface="Avenir Next LT Pro"/>
                <a:cs typeface="Times New Roman"/>
              </a:rPr>
              <a:t>Targeting marketing strategies to appeal to the senior citizens and high-income individuals can exhibit substantial spending habits.</a:t>
            </a:r>
          </a:p>
          <a:p>
            <a:pPr marL="359410" indent="-359410"/>
            <a:r>
              <a:rPr lang="en-US" sz="1700">
                <a:solidFill>
                  <a:srgbClr val="000000">
                    <a:alpha val="60000"/>
                  </a:srgbClr>
                </a:solidFill>
                <a:latin typeface="Avenir Next LT Pro"/>
                <a:cs typeface="Times New Roman"/>
              </a:rPr>
              <a:t>Customers tend to spend more when making web and catalog purchases, while they limit spending during deal purchases and frequent web visits. </a:t>
            </a:r>
          </a:p>
          <a:p>
            <a:pPr marL="359410" indent="-359410"/>
            <a:r>
              <a:rPr lang="en-US" sz="1700">
                <a:solidFill>
                  <a:srgbClr val="000000">
                    <a:alpha val="60000"/>
                  </a:srgbClr>
                </a:solidFill>
                <a:latin typeface="Avenir Next LT Pro"/>
                <a:cs typeface="Times New Roman"/>
              </a:rPr>
              <a:t>Regardless of marital status, customers show similar spending patterns while purchasing wine.</a:t>
            </a:r>
          </a:p>
          <a:p>
            <a:pPr marL="359410" indent="-359410"/>
            <a:r>
              <a:rPr lang="en-US" sz="1700">
                <a:solidFill>
                  <a:srgbClr val="000000">
                    <a:alpha val="60000"/>
                  </a:srgbClr>
                </a:solidFill>
                <a:latin typeface="Avenir Next LT Pro"/>
                <a:cs typeface="Times New Roman"/>
              </a:rPr>
              <a:t>Spending patterns are notably affected by having children and basic education. These factors significantly influence expenditure. However, age, marital status, and varying education levels do not exert a substantial impact on customer spending behavior.</a:t>
            </a:r>
          </a:p>
          <a:p>
            <a:pPr marL="359410" indent="-359410"/>
            <a:endParaRPr lang="en-US">
              <a:solidFill>
                <a:srgbClr val="000000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039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6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F4CD6D0-88B6-45F4-AC60-54587D3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Vintage movie countdown 2">
            <a:extLst>
              <a:ext uri="{FF2B5EF4-FFF2-40B4-BE49-F238E27FC236}">
                <a16:creationId xmlns:a16="http://schemas.microsoft.com/office/drawing/2014/main" id="{DD1FDCDD-EFC5-0CFB-CAA9-D71B2D0B0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379" b="11621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092D32E-B1E6-4335-BD86-8461882A7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03300" y="-1052423"/>
            <a:ext cx="6857999" cy="888364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1BF40C-45DC-2614-0EC5-8E3659325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395289"/>
            <a:ext cx="4075200" cy="2226688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Part-Two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3D83BC4-A03A-4B80-BE2E-AB1542ABA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19525" y="2840038"/>
            <a:ext cx="2216150" cy="1177924"/>
            <a:chOff x="4987925" y="2840038"/>
            <a:chExt cx="2216150" cy="1177924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F6F3D9A-452B-4940-9828-23E2DA52F7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C141C93-0464-49A4-80F9-CBA4B47321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0FBE46EE-1DFB-4A24-A727-EABB7534FB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1" name="Freeform 68">
                  <a:extLst>
                    <a:ext uri="{FF2B5EF4-FFF2-40B4-BE49-F238E27FC236}">
                      <a16:creationId xmlns:a16="http://schemas.microsoft.com/office/drawing/2014/main" id="{2892A7AB-12E4-4169-836F-A0D0C91B7F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" name="Freeform 69">
                  <a:extLst>
                    <a:ext uri="{FF2B5EF4-FFF2-40B4-BE49-F238E27FC236}">
                      <a16:creationId xmlns:a16="http://schemas.microsoft.com/office/drawing/2014/main" id="{1F214575-72DE-4088-8694-62F426EF7DD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" name="Line 70">
                  <a:extLst>
                    <a:ext uri="{FF2B5EF4-FFF2-40B4-BE49-F238E27FC236}">
                      <a16:creationId xmlns:a16="http://schemas.microsoft.com/office/drawing/2014/main" id="{DE02F19E-EAED-436A-985B-21E4AFF3ECF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6748F1F2-C6CE-4B1D-BC12-02955EA2BA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8" name="Freeform 68">
                  <a:extLst>
                    <a:ext uri="{FF2B5EF4-FFF2-40B4-BE49-F238E27FC236}">
                      <a16:creationId xmlns:a16="http://schemas.microsoft.com/office/drawing/2014/main" id="{80A5916D-E677-43F6-96A9-E16E5A8431B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Freeform 69">
                  <a:extLst>
                    <a:ext uri="{FF2B5EF4-FFF2-40B4-BE49-F238E27FC236}">
                      <a16:creationId xmlns:a16="http://schemas.microsoft.com/office/drawing/2014/main" id="{115C4984-068B-47EF-9298-FC8384998B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Line 70">
                  <a:extLst>
                    <a:ext uri="{FF2B5EF4-FFF2-40B4-BE49-F238E27FC236}">
                      <a16:creationId xmlns:a16="http://schemas.microsoft.com/office/drawing/2014/main" id="{8E1D9610-842B-4FB4-912A-67F61723EBF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05773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31C03-8EF6-0E97-54BB-8F75AD01F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Part-Two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5A2F1-F719-7C90-9966-333465FDC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59410" indent="-359410"/>
            <a:r>
              <a:rPr lang="en-US">
                <a:solidFill>
                  <a:srgbClr val="000000">
                    <a:alpha val="60000"/>
                  </a:srgbClr>
                </a:solidFill>
              </a:rPr>
              <a:t>ANOVA</a:t>
            </a:r>
          </a:p>
          <a:p>
            <a:pPr marL="359410" indent="-359410"/>
            <a:r>
              <a:rPr lang="en-US">
                <a:solidFill>
                  <a:srgbClr val="000000">
                    <a:alpha val="60000"/>
                  </a:srgbClr>
                </a:solidFill>
                <a:ea typeface="+mn-lt"/>
                <a:cs typeface="+mn-lt"/>
              </a:rPr>
              <a:t>Chi-Square test</a:t>
            </a:r>
          </a:p>
          <a:p>
            <a:pPr marL="359410" indent="-359410"/>
            <a:r>
              <a:rPr lang="en-US">
                <a:solidFill>
                  <a:srgbClr val="000000">
                    <a:alpha val="60000"/>
                  </a:srgbClr>
                </a:solidFill>
              </a:rPr>
              <a:t>Decision Tree Analysis</a:t>
            </a:r>
            <a:endParaRPr lang="en-US"/>
          </a:p>
          <a:p>
            <a:pPr marL="359410" indent="-359410"/>
            <a:r>
              <a:rPr lang="en-US">
                <a:solidFill>
                  <a:srgbClr val="000000">
                    <a:alpha val="60000"/>
                  </a:srgbClr>
                </a:solidFill>
              </a:rPr>
              <a:t>K-means Clustering</a:t>
            </a:r>
          </a:p>
          <a:p>
            <a:pPr marL="359410" indent="-359410"/>
            <a:r>
              <a:rPr lang="en-US">
                <a:solidFill>
                  <a:srgbClr val="000000">
                    <a:alpha val="60000"/>
                  </a:srgbClr>
                </a:solidFill>
              </a:rPr>
              <a:t>Association Rule</a:t>
            </a:r>
          </a:p>
          <a:p>
            <a:pPr marL="359410" indent="-359410"/>
            <a:endParaRPr lang="en-US">
              <a:solidFill>
                <a:srgbClr val="000000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53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990B4F-59C5-F6D6-FDDC-0EFFF6D6B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6328800" cy="1112836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ANOVA: </a:t>
            </a:r>
            <a:r>
              <a:rPr lang="en-US" b="1">
                <a:ea typeface="+mj-lt"/>
                <a:cs typeface="+mj-lt"/>
              </a:rPr>
              <a:t>Effect of amount spend on age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8FA79-1B78-881C-EA7C-4418128AB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400" y="1864801"/>
            <a:ext cx="6328800" cy="447098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59410" indent="-359410">
              <a:lnSpc>
                <a:spcPct val="140000"/>
              </a:lnSpc>
            </a:pPr>
            <a:r>
              <a:rPr lang="en-US" sz="1400" b="1">
                <a:ea typeface="+mn-lt"/>
                <a:cs typeface="+mn-lt"/>
              </a:rPr>
              <a:t>Null Hypothesis:</a:t>
            </a:r>
            <a:r>
              <a:rPr lang="en-US" sz="1400">
                <a:ea typeface="+mn-lt"/>
                <a:cs typeface="+mn-lt"/>
              </a:rPr>
              <a:t> There is no significant difference in the mean amount spent among different age groups.</a:t>
            </a:r>
            <a:endParaRPr lang="en-US" sz="1400">
              <a:solidFill>
                <a:srgbClr val="000000">
                  <a:alpha val="60000"/>
                </a:srgbClr>
              </a:solidFill>
            </a:endParaRPr>
          </a:p>
          <a:p>
            <a:pPr marL="359410" indent="-359410">
              <a:lnSpc>
                <a:spcPct val="140000"/>
              </a:lnSpc>
            </a:pPr>
            <a:r>
              <a:rPr lang="en-US" sz="1400" b="1">
                <a:ea typeface="+mn-lt"/>
                <a:cs typeface="+mn-lt"/>
              </a:rPr>
              <a:t>Alternative Hypothesis:</a:t>
            </a:r>
            <a:r>
              <a:rPr lang="en-US" sz="1400">
                <a:ea typeface="+mn-lt"/>
                <a:cs typeface="+mn-lt"/>
              </a:rPr>
              <a:t> There is a significant difference in the mean amount spent among different age groups.</a:t>
            </a:r>
            <a:endParaRPr lang="en-US" sz="1400">
              <a:solidFill>
                <a:srgbClr val="000000">
                  <a:alpha val="60000"/>
                </a:srgbClr>
              </a:solidFill>
            </a:endParaRPr>
          </a:p>
          <a:p>
            <a:pPr marL="359410" indent="-359410">
              <a:lnSpc>
                <a:spcPct val="140000"/>
              </a:lnSpc>
            </a:pPr>
            <a:r>
              <a:rPr lang="en-US" sz="1400" b="1">
                <a:latin typeface="Avenir Next LT Pro"/>
                <a:cs typeface="Times New Roman"/>
              </a:rPr>
              <a:t>Conclusion:</a:t>
            </a:r>
            <a:r>
              <a:rPr lang="en-US" sz="1400">
                <a:latin typeface="Avenir Next LT Pro"/>
                <a:cs typeface="Times New Roman"/>
              </a:rPr>
              <a:t> The ANOVA results obtained for </a:t>
            </a:r>
            <a:r>
              <a:rPr lang="en-US" sz="1400" err="1">
                <a:latin typeface="Avenir Next LT Pro"/>
                <a:cs typeface="Times New Roman"/>
              </a:rPr>
              <a:t>Amt_Spend</a:t>
            </a:r>
            <a:r>
              <a:rPr lang="en-US" sz="1400">
                <a:latin typeface="Avenir Next LT Pro"/>
                <a:cs typeface="Times New Roman"/>
              </a:rPr>
              <a:t> ~ </a:t>
            </a:r>
            <a:r>
              <a:rPr lang="en-US" sz="1400" err="1">
                <a:latin typeface="Avenir Next LT Pro"/>
                <a:cs typeface="Times New Roman"/>
              </a:rPr>
              <a:t>Age_Group</a:t>
            </a:r>
            <a:r>
              <a:rPr lang="en-US" sz="1400">
                <a:latin typeface="Avenir Next LT Pro"/>
                <a:cs typeface="Times New Roman"/>
              </a:rPr>
              <a:t> indicate the statistical significance of the relationship between the categorical variable '</a:t>
            </a:r>
            <a:r>
              <a:rPr lang="en-US" sz="1400" err="1">
                <a:latin typeface="Avenir Next LT Pro"/>
                <a:cs typeface="Times New Roman"/>
              </a:rPr>
              <a:t>Age_Group</a:t>
            </a:r>
            <a:r>
              <a:rPr lang="en-US" sz="1400">
                <a:latin typeface="Avenir Next LT Pro"/>
                <a:cs typeface="Times New Roman"/>
              </a:rPr>
              <a:t>' (with three levels: young-adult, senior citizen, mid-aged) and the numerical variable '</a:t>
            </a:r>
            <a:r>
              <a:rPr lang="en-US" sz="1400" err="1">
                <a:latin typeface="Avenir Next LT Pro"/>
                <a:cs typeface="Times New Roman"/>
              </a:rPr>
              <a:t>Amt_Spend</a:t>
            </a:r>
            <a:r>
              <a:rPr lang="en-US" sz="1400">
                <a:latin typeface="Avenir Next LT Pro"/>
                <a:cs typeface="Times New Roman"/>
              </a:rPr>
              <a:t>' (amount spent).</a:t>
            </a:r>
          </a:p>
          <a:p>
            <a:pPr marL="359410" indent="-359410">
              <a:lnSpc>
                <a:spcPct val="140000"/>
              </a:lnSpc>
            </a:pPr>
            <a:r>
              <a:rPr lang="en-US" sz="1400">
                <a:latin typeface="Avenir Next LT Pro"/>
                <a:cs typeface="Times New Roman"/>
              </a:rPr>
              <a:t> The very small p-value (5.03e-08, which is close to 0) indicates strong evidence against the null hypothesis. </a:t>
            </a:r>
          </a:p>
          <a:p>
            <a:pPr marL="359410" indent="-359410">
              <a:lnSpc>
                <a:spcPct val="140000"/>
              </a:lnSpc>
            </a:pPr>
            <a:r>
              <a:rPr lang="en-US" sz="1400">
                <a:latin typeface="Avenir Next LT Pro"/>
                <a:cs typeface="Times New Roman"/>
              </a:rPr>
              <a:t>It suggests that the average amount spent varies significantly among different age groups</a:t>
            </a:r>
            <a:endParaRPr lang="en-US" sz="1400">
              <a:solidFill>
                <a:srgbClr val="000000">
                  <a:alpha val="60000"/>
                </a:srgbClr>
              </a:solidFill>
              <a:latin typeface="Avenir Next LT Pro"/>
            </a:endParaRPr>
          </a:p>
          <a:p>
            <a:pPr marL="359410" indent="-359410">
              <a:lnSpc>
                <a:spcPct val="140000"/>
              </a:lnSpc>
            </a:pPr>
            <a:endParaRPr lang="en-US" sz="13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5D45D7-984D-4CDD-B1BC-0CF407C72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24850" y="540000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009E924A-47B8-BBEF-6539-3CED12A48D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861" b="-2674"/>
          <a:stretch/>
        </p:blipFill>
        <p:spPr>
          <a:xfrm>
            <a:off x="8383233" y="2979303"/>
            <a:ext cx="3819376" cy="124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9043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59CA98-9E89-097A-55C1-EF4CD775EEC9}"/>
              </a:ext>
            </a:extLst>
          </p:cNvPr>
          <p:cNvSpPr txBox="1"/>
          <p:nvPr/>
        </p:nvSpPr>
        <p:spPr>
          <a:xfrm>
            <a:off x="387224" y="395288"/>
            <a:ext cx="5652285" cy="159775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cap="none" spc="0" baseline="0">
                <a:latin typeface="+mj-lt"/>
                <a:ea typeface="+mj-ea"/>
                <a:cs typeface="+mj-cs"/>
              </a:rPr>
              <a:t>Examining the Association between </a:t>
            </a:r>
            <a:r>
              <a:rPr lang="en-US" sz="3200" b="1" kern="1200" cap="none" spc="0" baseline="0" err="1">
                <a:latin typeface="+mj-lt"/>
                <a:ea typeface="+mj-ea"/>
                <a:cs typeface="+mj-cs"/>
              </a:rPr>
              <a:t>Age_Group</a:t>
            </a:r>
            <a:r>
              <a:rPr lang="en-US" sz="3200" b="1" kern="1200" cap="none" spc="0" baseline="0">
                <a:latin typeface="+mj-lt"/>
                <a:ea typeface="+mj-ea"/>
                <a:cs typeface="+mj-cs"/>
              </a:rPr>
              <a:t> and Response: A Chi-Square Analysis</a:t>
            </a:r>
            <a:endParaRPr lang="en-US" sz="3200" kern="1200" cap="none" spc="0" baseline="0"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67E7F-F3BF-9DC5-AD28-B329420A2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075" y="2361601"/>
            <a:ext cx="5056889" cy="341690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59410" indent="-359410">
              <a:lnSpc>
                <a:spcPct val="140000"/>
              </a:lnSpc>
            </a:pPr>
            <a:r>
              <a:rPr lang="en-US" sz="1400" b="1"/>
              <a:t>Null Hypothesis:</a:t>
            </a:r>
            <a:r>
              <a:rPr lang="en-US" sz="1400"/>
              <a:t> Categorical variables </a:t>
            </a:r>
            <a:r>
              <a:rPr lang="en-US" sz="1400" err="1"/>
              <a:t>Age_Group</a:t>
            </a:r>
            <a:r>
              <a:rPr lang="en-US" sz="1400"/>
              <a:t> and Response are independent.</a:t>
            </a:r>
            <a:endParaRPr lang="en-US" sz="1400">
              <a:solidFill>
                <a:srgbClr val="000000">
                  <a:alpha val="60000"/>
                </a:srgbClr>
              </a:solidFill>
            </a:endParaRPr>
          </a:p>
          <a:p>
            <a:pPr marL="359410" indent="-359410">
              <a:lnSpc>
                <a:spcPct val="140000"/>
              </a:lnSpc>
            </a:pPr>
            <a:r>
              <a:rPr lang="en-US" sz="1400" b="1"/>
              <a:t>Alternative Hypothesis:</a:t>
            </a:r>
            <a:r>
              <a:rPr lang="en-US" sz="1400"/>
              <a:t> Categorical variables </a:t>
            </a:r>
            <a:r>
              <a:rPr lang="en-US" sz="1400" err="1"/>
              <a:t>Age_Group</a:t>
            </a:r>
            <a:r>
              <a:rPr lang="en-US" sz="1400"/>
              <a:t> and Response are dependent.</a:t>
            </a:r>
            <a:endParaRPr lang="en-US" sz="1400">
              <a:solidFill>
                <a:srgbClr val="000000">
                  <a:alpha val="60000"/>
                </a:srgbClr>
              </a:solidFill>
            </a:endParaRPr>
          </a:p>
          <a:p>
            <a:pPr marL="359410" indent="-359410">
              <a:lnSpc>
                <a:spcPct val="140000"/>
              </a:lnSpc>
            </a:pPr>
            <a:r>
              <a:rPr lang="en-US" sz="1400" b="1"/>
              <a:t>Conclusion: </a:t>
            </a:r>
            <a:r>
              <a:rPr lang="en-US" sz="1400"/>
              <a:t>The obtained p-value (0.07153) is more than the significance level of 0.05, indicating that we fail to reject the null hypothesis and conclude that </a:t>
            </a:r>
            <a:r>
              <a:rPr lang="en-US" sz="1400" err="1"/>
              <a:t>Age_Group</a:t>
            </a:r>
            <a:r>
              <a:rPr lang="en-US" sz="1400"/>
              <a:t> and Response are independent. It means that the </a:t>
            </a:r>
            <a:r>
              <a:rPr lang="en-US" sz="1400" err="1"/>
              <a:t>Age_Group</a:t>
            </a:r>
            <a:r>
              <a:rPr lang="en-US" sz="1400"/>
              <a:t> do not influence the Response towards the campaign.</a:t>
            </a:r>
            <a:endParaRPr lang="en-US" sz="1400">
              <a:solidFill>
                <a:srgbClr val="000000">
                  <a:alpha val="60000"/>
                </a:srgbClr>
              </a:solidFill>
            </a:endParaRPr>
          </a:p>
          <a:p>
            <a:pPr marL="359410" indent="-359410">
              <a:lnSpc>
                <a:spcPct val="140000"/>
              </a:lnSpc>
            </a:pPr>
            <a:endParaRPr lang="en-US" sz="11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9CF63D-A2A3-4ECF-BC53-4B0D5691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33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012B488-D0E3-E9A2-A279-0C39DF95D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127" y="2233950"/>
            <a:ext cx="4999885" cy="238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49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BCF885-B1DD-571F-06AF-2755DB9AA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3194" y="918452"/>
            <a:ext cx="6120277" cy="1597753"/>
          </a:xfrm>
        </p:spPr>
        <p:txBody>
          <a:bodyPr wrap="square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b="1">
                <a:ea typeface="+mj-lt"/>
                <a:cs typeface="+mj-lt"/>
              </a:rPr>
              <a:t>Examining the Association between </a:t>
            </a:r>
            <a:r>
              <a:rPr lang="en-US" b="1" err="1">
                <a:ea typeface="+mj-lt"/>
                <a:cs typeface="+mj-lt"/>
              </a:rPr>
              <a:t>Age_Group</a:t>
            </a:r>
            <a:r>
              <a:rPr lang="en-US" b="1">
                <a:ea typeface="+mj-lt"/>
                <a:cs typeface="+mj-lt"/>
              </a:rPr>
              <a:t> and AcceptedCmp1: </a:t>
            </a:r>
            <a:br>
              <a:rPr lang="en-US" b="1">
                <a:ea typeface="+mj-lt"/>
                <a:cs typeface="+mj-lt"/>
              </a:rPr>
            </a:br>
            <a:r>
              <a:rPr lang="en-US" b="1">
                <a:ea typeface="+mj-lt"/>
                <a:cs typeface="+mj-lt"/>
              </a:rPr>
              <a:t>A Chi-Square Analysis</a:t>
            </a:r>
            <a:endParaRPr lang="en-US"/>
          </a:p>
          <a:p>
            <a:pPr algn="ctr">
              <a:lnSpc>
                <a:spcPct val="90000"/>
              </a:lnSpc>
            </a:pPr>
            <a:endParaRPr lang="en-US" sz="27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67E7F-F3BF-9DC5-AD28-B329420A2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389" y="2361601"/>
            <a:ext cx="5085321" cy="341690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59410" indent="-359410">
              <a:lnSpc>
                <a:spcPct val="140000"/>
              </a:lnSpc>
            </a:pPr>
            <a:r>
              <a:rPr lang="en-US" sz="1400" b="1">
                <a:latin typeface="Avenir Next LT Pro"/>
                <a:cs typeface="Times New Roman"/>
              </a:rPr>
              <a:t>Null Hypothesis:</a:t>
            </a:r>
            <a:r>
              <a:rPr lang="en-US" sz="1400">
                <a:latin typeface="Avenir Next LT Pro"/>
                <a:cs typeface="Times New Roman"/>
              </a:rPr>
              <a:t> Categorical variables </a:t>
            </a:r>
            <a:r>
              <a:rPr lang="en-US" sz="1400" err="1">
                <a:latin typeface="Avenir Next LT Pro"/>
                <a:cs typeface="Times New Roman"/>
              </a:rPr>
              <a:t>Age_Group</a:t>
            </a:r>
            <a:r>
              <a:rPr lang="en-US" sz="1400">
                <a:latin typeface="Avenir Next LT Pro"/>
                <a:cs typeface="Times New Roman"/>
              </a:rPr>
              <a:t> and AcceptedCmp1 are independent.</a:t>
            </a:r>
            <a:endParaRPr lang="en-US" sz="1400">
              <a:solidFill>
                <a:srgbClr val="000000">
                  <a:alpha val="60000"/>
                </a:srgbClr>
              </a:solidFill>
              <a:latin typeface="Avenir Next LT Pro"/>
              <a:cs typeface="Times New Roman"/>
            </a:endParaRPr>
          </a:p>
          <a:p>
            <a:pPr marL="359410" indent="-359410">
              <a:lnSpc>
                <a:spcPct val="140000"/>
              </a:lnSpc>
            </a:pPr>
            <a:r>
              <a:rPr lang="en-US" sz="1400" b="1">
                <a:latin typeface="Avenir Next LT Pro"/>
                <a:cs typeface="Times New Roman"/>
              </a:rPr>
              <a:t>Alternative Hypothesis: </a:t>
            </a:r>
            <a:r>
              <a:rPr lang="en-US" sz="1400">
                <a:latin typeface="Avenir Next LT Pro"/>
                <a:cs typeface="Times New Roman"/>
              </a:rPr>
              <a:t>Categorical variables </a:t>
            </a:r>
            <a:r>
              <a:rPr lang="en-US" sz="1400" err="1">
                <a:latin typeface="Avenir Next LT Pro"/>
                <a:cs typeface="Times New Roman"/>
              </a:rPr>
              <a:t>Age_Group</a:t>
            </a:r>
            <a:r>
              <a:rPr lang="en-US" sz="1400">
                <a:latin typeface="Avenir Next LT Pro"/>
                <a:cs typeface="Times New Roman"/>
              </a:rPr>
              <a:t> and AcceptedCmp1 are dependent.</a:t>
            </a:r>
            <a:endParaRPr lang="en-US" sz="1400">
              <a:solidFill>
                <a:srgbClr val="000000">
                  <a:alpha val="60000"/>
                </a:srgbClr>
              </a:solidFill>
              <a:latin typeface="Avenir Next LT Pro"/>
              <a:cs typeface="Times New Roman"/>
            </a:endParaRPr>
          </a:p>
          <a:p>
            <a:pPr marL="359410" indent="-359410">
              <a:lnSpc>
                <a:spcPct val="140000"/>
              </a:lnSpc>
            </a:pPr>
            <a:r>
              <a:rPr lang="en-US" sz="1400" b="1">
                <a:latin typeface="Avenir Next LT Pro"/>
                <a:cs typeface="Times New Roman"/>
              </a:rPr>
              <a:t>Conclusion: </a:t>
            </a:r>
            <a:r>
              <a:rPr lang="en-US" sz="1400">
                <a:ea typeface="+mn-lt"/>
                <a:cs typeface="+mn-lt"/>
              </a:rPr>
              <a:t>The obtained p-value (0.02552) is less than the significance level of 0.05, indicating that there is sufficient evidence to reject the null hypothesis. Therefore, we can conclude that there is a significant association between the variables. </a:t>
            </a:r>
            <a:endParaRPr lang="en-US" sz="1400">
              <a:solidFill>
                <a:srgbClr val="000000">
                  <a:alpha val="60000"/>
                </a:srgbClr>
              </a:solidFill>
              <a:ea typeface="+mn-lt"/>
              <a:cs typeface="+mn-lt"/>
            </a:endParaRPr>
          </a:p>
          <a:p>
            <a:pPr marL="359410" indent="-359410">
              <a:lnSpc>
                <a:spcPct val="140000"/>
              </a:lnSpc>
            </a:pPr>
            <a:endParaRPr lang="en-US" sz="1300" b="1">
              <a:latin typeface="Times New Roman"/>
              <a:cs typeface="Times New Roman"/>
            </a:endParaRPr>
          </a:p>
          <a:p>
            <a:pPr marL="359410" indent="-359410">
              <a:lnSpc>
                <a:spcPct val="140000"/>
              </a:lnSpc>
            </a:pPr>
            <a:endParaRPr lang="en-US" sz="13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9CF63D-A2A3-4ECF-BC53-4B0D5691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33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D442221-A095-4368-304F-9B53DBF29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127" y="2233950"/>
            <a:ext cx="4999885" cy="238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3162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CFB2D1-B83C-EFE1-089E-6E38FDC3B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358" y="502993"/>
            <a:ext cx="4078800" cy="728049"/>
          </a:xfrm>
        </p:spPr>
        <p:txBody>
          <a:bodyPr wrap="square" anchor="b">
            <a:normAutofit/>
          </a:bodyPr>
          <a:lstStyle/>
          <a:p>
            <a:pPr algn="ctr"/>
            <a:r>
              <a:rPr lang="en-US" b="1"/>
              <a:t>Decision Tree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33C7D-0DD6-7579-A295-297510DFF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03" y="1588228"/>
            <a:ext cx="6040665" cy="42243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59410" indent="-359410">
              <a:lnSpc>
                <a:spcPct val="140000"/>
              </a:lnSpc>
            </a:pPr>
            <a:r>
              <a:rPr lang="en-US" sz="1400">
                <a:ea typeface="+mn-lt"/>
                <a:cs typeface="+mn-lt"/>
              </a:rPr>
              <a:t>Aims to predict the 'Response' based on various customer attributes like '</a:t>
            </a:r>
            <a:r>
              <a:rPr lang="en-US" sz="1400" err="1">
                <a:ea typeface="+mn-lt"/>
                <a:cs typeface="+mn-lt"/>
              </a:rPr>
              <a:t>Amt_Spend</a:t>
            </a:r>
            <a:r>
              <a:rPr lang="en-US" sz="1400">
                <a:ea typeface="+mn-lt"/>
                <a:cs typeface="+mn-lt"/>
              </a:rPr>
              <a:t>,' 'Income,' and purchase behavior such as '</a:t>
            </a:r>
            <a:r>
              <a:rPr lang="en-US" sz="1400" err="1">
                <a:ea typeface="+mn-lt"/>
                <a:cs typeface="+mn-lt"/>
              </a:rPr>
              <a:t>NumStorePurchases</a:t>
            </a:r>
            <a:r>
              <a:rPr lang="en-US" sz="1400">
                <a:ea typeface="+mn-lt"/>
                <a:cs typeface="+mn-lt"/>
              </a:rPr>
              <a:t>,' '</a:t>
            </a:r>
            <a:r>
              <a:rPr lang="en-US" sz="1400" err="1">
                <a:ea typeface="+mn-lt"/>
                <a:cs typeface="+mn-lt"/>
              </a:rPr>
              <a:t>MeatProducts</a:t>
            </a:r>
            <a:r>
              <a:rPr lang="en-US" sz="1400">
                <a:ea typeface="+mn-lt"/>
                <a:cs typeface="+mn-lt"/>
              </a:rPr>
              <a:t>,' etc.</a:t>
            </a:r>
            <a:endParaRPr lang="en-US" sz="1400">
              <a:solidFill>
                <a:srgbClr val="000000">
                  <a:alpha val="60000"/>
                </a:srgbClr>
              </a:solidFill>
              <a:ea typeface="+mn-lt"/>
              <a:cs typeface="+mn-lt"/>
            </a:endParaRPr>
          </a:p>
          <a:p>
            <a:pPr marL="359410" indent="-359410">
              <a:lnSpc>
                <a:spcPct val="140000"/>
              </a:lnSpc>
            </a:pPr>
            <a:r>
              <a:rPr lang="en-US" sz="1400">
                <a:latin typeface="Avenir Next LT Pro"/>
                <a:cs typeface="Times New Roman"/>
              </a:rPr>
              <a:t>Customers with lower </a:t>
            </a:r>
            <a:r>
              <a:rPr lang="en-US" sz="1400" err="1">
                <a:latin typeface="Avenir Next LT Pro"/>
                <a:cs typeface="Times New Roman"/>
              </a:rPr>
              <a:t>Amt_Spent</a:t>
            </a:r>
            <a:r>
              <a:rPr lang="en-US" sz="1400">
                <a:latin typeface="Avenir Next LT Pro"/>
                <a:cs typeface="Times New Roman"/>
              </a:rPr>
              <a:t> tend to have lower probabilities of the desired Response.</a:t>
            </a:r>
            <a:endParaRPr lang="en-US" sz="1400">
              <a:solidFill>
                <a:srgbClr val="000000">
                  <a:alpha val="60000"/>
                </a:srgbClr>
              </a:solidFill>
              <a:latin typeface="Avenir Next LT Pro"/>
            </a:endParaRPr>
          </a:p>
          <a:p>
            <a:pPr marL="359410" indent="-359410">
              <a:lnSpc>
                <a:spcPct val="140000"/>
              </a:lnSpc>
            </a:pPr>
            <a:r>
              <a:rPr lang="en-US" sz="1400">
                <a:latin typeface="Avenir Next LT Pro"/>
                <a:cs typeface="Times New Roman"/>
              </a:rPr>
              <a:t>For customers spending less </a:t>
            </a:r>
            <a:r>
              <a:rPr lang="en-US" sz="1400" err="1">
                <a:latin typeface="Avenir Next LT Pro"/>
                <a:cs typeface="Times New Roman"/>
              </a:rPr>
              <a:t>Amt_Spend</a:t>
            </a:r>
            <a:r>
              <a:rPr lang="en-US" sz="1400">
                <a:latin typeface="Avenir Next LT Pro"/>
                <a:cs typeface="Times New Roman"/>
              </a:rPr>
              <a:t> and those with lower income tend to have lower probabilities of the Response.</a:t>
            </a:r>
            <a:endParaRPr lang="en-US" sz="1400">
              <a:solidFill>
                <a:srgbClr val="000000">
                  <a:alpha val="60000"/>
                </a:srgbClr>
              </a:solidFill>
              <a:latin typeface="Avenir Next LT Pro"/>
            </a:endParaRPr>
          </a:p>
          <a:p>
            <a:pPr marL="359410" indent="-359410">
              <a:lnSpc>
                <a:spcPct val="140000"/>
              </a:lnSpc>
            </a:pPr>
            <a:r>
              <a:rPr lang="en-US" sz="1400">
                <a:latin typeface="Avenir Next LT Pro"/>
                <a:cs typeface="Times New Roman"/>
              </a:rPr>
              <a:t>Higher </a:t>
            </a:r>
            <a:r>
              <a:rPr lang="en-US" sz="1400" err="1">
                <a:latin typeface="Avenir Next LT Pro"/>
                <a:cs typeface="Times New Roman"/>
              </a:rPr>
              <a:t>NumStorePurchases</a:t>
            </a:r>
            <a:r>
              <a:rPr lang="en-US" sz="1400">
                <a:latin typeface="Avenir Next LT Pro"/>
                <a:cs typeface="Times New Roman"/>
              </a:rPr>
              <a:t> and specific product purchases like </a:t>
            </a:r>
            <a:r>
              <a:rPr lang="en-US" sz="1400" err="1">
                <a:latin typeface="Avenir Next LT Pro"/>
                <a:cs typeface="Times New Roman"/>
              </a:rPr>
              <a:t>MeatProducts</a:t>
            </a:r>
            <a:r>
              <a:rPr lang="en-US" sz="1400">
                <a:latin typeface="Avenir Next LT Pro"/>
                <a:cs typeface="Times New Roman"/>
              </a:rPr>
              <a:t> impact the likelihood of the Response.</a:t>
            </a:r>
            <a:endParaRPr lang="en-US" sz="1400">
              <a:solidFill>
                <a:srgbClr val="000000">
                  <a:alpha val="60000"/>
                </a:srgbClr>
              </a:solidFill>
              <a:latin typeface="Avenir Next LT Pro"/>
            </a:endParaRPr>
          </a:p>
          <a:p>
            <a:pPr marL="359410" indent="-359410">
              <a:lnSpc>
                <a:spcPct val="140000"/>
              </a:lnSpc>
            </a:pPr>
            <a:r>
              <a:rPr lang="en-US" sz="1400">
                <a:latin typeface="Avenir Next LT Pro"/>
                <a:cs typeface="Times New Roman"/>
              </a:rPr>
              <a:t>Certain purchase thresholds like </a:t>
            </a:r>
            <a:r>
              <a:rPr lang="en-US" sz="1400" err="1">
                <a:latin typeface="Avenir Next LT Pro"/>
                <a:cs typeface="Times New Roman"/>
              </a:rPr>
              <a:t>MeatProducts</a:t>
            </a:r>
            <a:r>
              <a:rPr lang="en-US" sz="1400">
                <a:latin typeface="Avenir Next LT Pro"/>
                <a:cs typeface="Times New Roman"/>
              </a:rPr>
              <a:t> &gt; 23.5 associate with a higher probability of the Response.</a:t>
            </a:r>
            <a:endParaRPr lang="en-US" sz="1400">
              <a:latin typeface="Avenir Next LT Pro"/>
            </a:endParaRPr>
          </a:p>
          <a:p>
            <a:pPr marL="359410" indent="-359410">
              <a:lnSpc>
                <a:spcPct val="140000"/>
              </a:lnSpc>
            </a:pPr>
            <a:endParaRPr lang="en-US" sz="1000"/>
          </a:p>
          <a:p>
            <a:pPr marL="359410" indent="-359410">
              <a:lnSpc>
                <a:spcPct val="140000"/>
              </a:lnSpc>
            </a:pPr>
            <a:endParaRPr lang="en-US" sz="10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9CF63D-A2A3-4ECF-BC53-4B0D5691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33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1FE04FC7-24DB-616C-EBD0-47A456D9F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658" y="1154149"/>
            <a:ext cx="4478048" cy="2754000"/>
          </a:xfrm>
          <a:prstGeom prst="rect">
            <a:avLst/>
          </a:prstGeom>
        </p:spPr>
      </p:pic>
      <p:pic>
        <p:nvPicPr>
          <p:cNvPr id="4" name="Picture 3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03207DDA-6C28-3530-6003-603012220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800" y="4641228"/>
            <a:ext cx="4996212" cy="59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94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9D9E0F-087C-8FDA-29BE-7510FDB84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627" y="301164"/>
            <a:ext cx="3528000" cy="1018049"/>
          </a:xfrm>
        </p:spPr>
        <p:txBody>
          <a:bodyPr anchor="ctr">
            <a:normAutofit/>
          </a:bodyPr>
          <a:lstStyle/>
          <a:p>
            <a:pPr algn="ctr"/>
            <a:r>
              <a:rPr lang="en-US" b="1"/>
              <a:t>K-means Clustering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A513CAD-9784-4D35-BAF9-1F7DDD697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714750" y="1691606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67ADD-CB55-4AEE-1856-3B8B8C49A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1194" y="131552"/>
            <a:ext cx="6107460" cy="37577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59410" indent="-359410"/>
            <a:r>
              <a:rPr lang="en-US" sz="1400">
                <a:ea typeface="+mn-lt"/>
                <a:cs typeface="+mn-lt"/>
              </a:rPr>
              <a:t>Clustering on all numerical variables. Optimal number of clusters 4 as per the graph. </a:t>
            </a:r>
            <a:endParaRPr lang="en-US" sz="1400">
              <a:solidFill>
                <a:srgbClr val="000000">
                  <a:alpha val="60000"/>
                </a:srgbClr>
              </a:solidFill>
              <a:ea typeface="+mn-lt"/>
              <a:cs typeface="+mn-lt"/>
            </a:endParaRPr>
          </a:p>
          <a:p>
            <a:pPr marL="359410" indent="-359410"/>
            <a:r>
              <a:rPr lang="en-US" sz="1400">
                <a:solidFill>
                  <a:srgbClr val="000000">
                    <a:alpha val="60000"/>
                  </a:srgbClr>
                </a:solidFill>
                <a:ea typeface="+mn-lt"/>
                <a:cs typeface="+mn-lt"/>
              </a:rPr>
              <a:t>Clusters 2 and 4 spend more amount on purchases as compared to clusters 1 and 3.</a:t>
            </a:r>
          </a:p>
          <a:p>
            <a:pPr marL="359410" indent="-359410"/>
            <a:r>
              <a:rPr lang="en-US" sz="1400">
                <a:solidFill>
                  <a:srgbClr val="000000">
                    <a:alpha val="60000"/>
                  </a:srgbClr>
                </a:solidFill>
                <a:ea typeface="+mn-lt"/>
                <a:cs typeface="+mn-lt"/>
              </a:rPr>
              <a:t>Cluster 2 and 4 are the high-income clusters and 1 and 3 are the low-income clusters.</a:t>
            </a:r>
          </a:p>
          <a:p>
            <a:pPr marL="359410" indent="-359410"/>
            <a:r>
              <a:rPr lang="en-US" sz="1400">
                <a:ea typeface="+mn-lt"/>
                <a:cs typeface="+mn-lt"/>
              </a:rPr>
              <a:t>Clusters 1 and 3 visits the website frequently but they do not buy that often as compared to cluster 2 and 4.</a:t>
            </a:r>
            <a:endParaRPr lang="en-US" sz="1400">
              <a:solidFill>
                <a:srgbClr val="000000">
                  <a:alpha val="60000"/>
                </a:srgbClr>
              </a:solidFill>
              <a:ea typeface="+mn-lt"/>
              <a:cs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76A813-909E-5D05-BD9C-736B0460B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88" y="4055634"/>
            <a:ext cx="3120727" cy="1962693"/>
          </a:xfrm>
          <a:prstGeom prst="rect">
            <a:avLst/>
          </a:prstGeom>
        </p:spPr>
      </p:pic>
      <p:pic>
        <p:nvPicPr>
          <p:cNvPr id="4" name="Picture 3" descr="A graph of income by clusters&#10;&#10;Description automatically generated">
            <a:extLst>
              <a:ext uri="{FF2B5EF4-FFF2-40B4-BE49-F238E27FC236}">
                <a16:creationId xmlns:a16="http://schemas.microsoft.com/office/drawing/2014/main" id="{CD56FCF1-1F68-4096-E709-4B9EFAE76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938" y="4050750"/>
            <a:ext cx="3039663" cy="19481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359FB2-7A55-F27A-0ED2-675F2FC2C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558" y="4053972"/>
            <a:ext cx="3161259" cy="1949805"/>
          </a:xfrm>
          <a:prstGeom prst="rect">
            <a:avLst/>
          </a:prstGeom>
        </p:spPr>
      </p:pic>
      <p:pic>
        <p:nvPicPr>
          <p:cNvPr id="7" name="Picture 6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244BC793-55C7-7DCF-8680-393C8F604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7732" y="4032875"/>
            <a:ext cx="3120727" cy="1959574"/>
          </a:xfrm>
          <a:prstGeom prst="rect">
            <a:avLst/>
          </a:prstGeom>
        </p:spPr>
      </p:pic>
      <p:pic>
        <p:nvPicPr>
          <p:cNvPr id="9" name="Picture 8" descr="A graph with a line&#10;&#10;Description automatically generated">
            <a:extLst>
              <a:ext uri="{FF2B5EF4-FFF2-40B4-BE49-F238E27FC236}">
                <a16:creationId xmlns:a16="http://schemas.microsoft.com/office/drawing/2014/main" id="{DB212799-BDD7-501C-B809-F6968C6D0F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071" y="1321575"/>
            <a:ext cx="4181901" cy="234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37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58F10-5AD5-99A8-E921-501066093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Part-One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63E9D-762A-1B87-5D17-BB93A5F0A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59410" indent="-359410"/>
            <a:r>
              <a:rPr lang="en-US" sz="1400">
                <a:latin typeface="Avenir Next LT Pro"/>
                <a:cs typeface="Times New Roman"/>
              </a:rPr>
              <a:t>Business Scenario</a:t>
            </a:r>
            <a:endParaRPr lang="en-US" sz="1400">
              <a:solidFill>
                <a:srgbClr val="000000">
                  <a:alpha val="60000"/>
                </a:srgbClr>
              </a:solidFill>
              <a:latin typeface="Avenir Next LT Pro"/>
              <a:cs typeface="Times New Roman"/>
            </a:endParaRPr>
          </a:p>
          <a:p>
            <a:pPr marL="359410" indent="-359410"/>
            <a:r>
              <a:rPr lang="en-US" sz="1400">
                <a:latin typeface="Avenir Next LT Pro"/>
                <a:cs typeface="Times New Roman"/>
              </a:rPr>
              <a:t>About Data</a:t>
            </a:r>
            <a:endParaRPr lang="en-US" sz="1400">
              <a:solidFill>
                <a:srgbClr val="000000">
                  <a:alpha val="60000"/>
                </a:srgbClr>
              </a:solidFill>
              <a:latin typeface="Avenir Next LT Pro"/>
              <a:cs typeface="Times New Roman"/>
            </a:endParaRPr>
          </a:p>
          <a:p>
            <a:pPr marL="359410" indent="-359410"/>
            <a:r>
              <a:rPr lang="en-US" sz="1400">
                <a:latin typeface="Avenir Next LT Pro"/>
                <a:cs typeface="Times New Roman"/>
              </a:rPr>
              <a:t>Data Transformation</a:t>
            </a:r>
            <a:endParaRPr lang="en-US" sz="1400">
              <a:solidFill>
                <a:srgbClr val="000000">
                  <a:alpha val="60000"/>
                </a:srgbClr>
              </a:solidFill>
              <a:latin typeface="Avenir Next LT Pro"/>
              <a:cs typeface="Times New Roman"/>
            </a:endParaRPr>
          </a:p>
          <a:p>
            <a:pPr marL="359410" indent="-359410"/>
            <a:r>
              <a:rPr lang="en-US" sz="1400">
                <a:latin typeface="Avenir Next LT Pro"/>
                <a:cs typeface="Times New Roman"/>
              </a:rPr>
              <a:t>Descriptive Statistics</a:t>
            </a:r>
            <a:endParaRPr lang="en-US" sz="1400">
              <a:solidFill>
                <a:srgbClr val="000000">
                  <a:alpha val="60000"/>
                </a:srgbClr>
              </a:solidFill>
              <a:latin typeface="Avenir Next LT Pro"/>
              <a:cs typeface="Times New Roman"/>
            </a:endParaRPr>
          </a:p>
          <a:p>
            <a:pPr marL="359410" indent="-359410"/>
            <a:r>
              <a:rPr lang="en-US" sz="1400">
                <a:latin typeface="Avenir Next LT Pro"/>
                <a:cs typeface="Times New Roman"/>
              </a:rPr>
              <a:t>Data Exploration</a:t>
            </a:r>
            <a:endParaRPr lang="en-US" sz="1400">
              <a:solidFill>
                <a:srgbClr val="000000">
                  <a:alpha val="60000"/>
                </a:srgbClr>
              </a:solidFill>
              <a:latin typeface="Avenir Next LT Pro"/>
              <a:cs typeface="Times New Roman"/>
            </a:endParaRPr>
          </a:p>
          <a:p>
            <a:pPr marL="359410" indent="-359410"/>
            <a:r>
              <a:rPr lang="en-US" sz="1400">
                <a:latin typeface="Avenir Next LT Pro"/>
                <a:cs typeface="Times New Roman"/>
              </a:rPr>
              <a:t>Hypothesis</a:t>
            </a:r>
            <a:endParaRPr lang="en-US" sz="1400">
              <a:solidFill>
                <a:srgbClr val="000000">
                  <a:alpha val="60000"/>
                </a:srgbClr>
              </a:solidFill>
              <a:latin typeface="Avenir Next LT Pro"/>
              <a:cs typeface="Times New Roman"/>
            </a:endParaRPr>
          </a:p>
          <a:p>
            <a:pPr marL="359410" indent="-359410"/>
            <a:r>
              <a:rPr lang="en-US" sz="1400">
                <a:latin typeface="Avenir Next LT Pro"/>
                <a:cs typeface="Times New Roman"/>
              </a:rPr>
              <a:t>Conclusion</a:t>
            </a:r>
            <a:endParaRPr lang="en-US" sz="1400">
              <a:solidFill>
                <a:srgbClr val="000000">
                  <a:alpha val="60000"/>
                </a:srgbClr>
              </a:solidFill>
              <a:latin typeface="Avenir Next LT Pro"/>
              <a:cs typeface="Times New Roman"/>
            </a:endParaRPr>
          </a:p>
          <a:p>
            <a:pPr marL="359410" indent="-359410"/>
            <a:endParaRPr lang="en-US">
              <a:solidFill>
                <a:srgbClr val="000000">
                  <a:alpha val="60000"/>
                </a:srgbClr>
              </a:solidFill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D6E277B-3D12-DE78-327A-5E4A13DB74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9385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21"/>
    </mc:Choice>
    <mc:Fallback xmlns="">
      <p:transition spd="slow" advTm="10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369A3B-B906-0B3C-5229-82820D1A8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540000"/>
            <a:ext cx="3528000" cy="2303213"/>
          </a:xfrm>
        </p:spPr>
        <p:txBody>
          <a:bodyPr anchor="ctr">
            <a:normAutofit/>
          </a:bodyPr>
          <a:lstStyle/>
          <a:p>
            <a:pPr algn="ctr"/>
            <a:r>
              <a:rPr lang="en-US" b="1"/>
              <a:t>Association Rule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513CAD-9784-4D35-BAF9-1F7DDD697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714750" y="1691606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F4B9E-3EC0-5BBF-D861-C91D019EA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135" y="93320"/>
            <a:ext cx="7153425" cy="4402670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359410" indent="-359410">
              <a:lnSpc>
                <a:spcPct val="140000"/>
              </a:lnSpc>
            </a:pPr>
            <a:r>
              <a:rPr lang="en-US" sz="1400">
                <a:ea typeface="+mn-lt"/>
                <a:cs typeface="+mn-lt"/>
              </a:rPr>
              <a:t>Exploring Association Rules Among Key Product Purchases</a:t>
            </a:r>
            <a:endParaRPr lang="en-US" sz="1400">
              <a:solidFill>
                <a:srgbClr val="000000">
                  <a:alpha val="60000"/>
                </a:srgbClr>
              </a:solidFill>
              <a:ea typeface="+mn-lt"/>
              <a:cs typeface="+mn-lt"/>
            </a:endParaRPr>
          </a:p>
          <a:p>
            <a:pPr marL="359410" indent="-359410">
              <a:lnSpc>
                <a:spcPct val="140000"/>
              </a:lnSpc>
            </a:pPr>
            <a:r>
              <a:rPr lang="en-US" sz="1400" err="1">
                <a:ea typeface="+mn-lt"/>
                <a:cs typeface="+mn-lt"/>
              </a:rPr>
              <a:t>MeatProducts</a:t>
            </a:r>
            <a:r>
              <a:rPr lang="en-US" sz="1400">
                <a:ea typeface="+mn-lt"/>
                <a:cs typeface="+mn-lt"/>
              </a:rPr>
              <a:t> and Wines often appear together in transactions, showing a strong occurrence rate.</a:t>
            </a:r>
          </a:p>
          <a:p>
            <a:pPr marL="359410" indent="-359410">
              <a:lnSpc>
                <a:spcPct val="140000"/>
              </a:lnSpc>
            </a:pPr>
            <a:r>
              <a:rPr lang="en-US" sz="1400">
                <a:ea typeface="+mn-lt"/>
                <a:cs typeface="+mn-lt"/>
              </a:rPr>
              <a:t> When </a:t>
            </a:r>
            <a:r>
              <a:rPr lang="en-US" sz="1400" err="1">
                <a:ea typeface="+mn-lt"/>
                <a:cs typeface="+mn-lt"/>
              </a:rPr>
              <a:t>MeatProducts</a:t>
            </a:r>
            <a:r>
              <a:rPr lang="en-US" sz="1400">
                <a:ea typeface="+mn-lt"/>
                <a:cs typeface="+mn-lt"/>
              </a:rPr>
              <a:t> are purchased, there's a high confidence that Wines will also be purchased, and vice versa.</a:t>
            </a:r>
            <a:endParaRPr lang="en-US" sz="1400">
              <a:solidFill>
                <a:srgbClr val="000000">
                  <a:alpha val="60000"/>
                </a:srgbClr>
              </a:solidFill>
              <a:ea typeface="+mn-lt"/>
              <a:cs typeface="+mn-lt"/>
            </a:endParaRPr>
          </a:p>
          <a:p>
            <a:pPr marL="359410" indent="-359410">
              <a:lnSpc>
                <a:spcPct val="140000"/>
              </a:lnSpc>
            </a:pPr>
            <a:r>
              <a:rPr lang="en-US" sz="1400">
                <a:ea typeface="+mn-lt"/>
                <a:cs typeface="+mn-lt"/>
              </a:rPr>
              <a:t> Associations like </a:t>
            </a:r>
            <a:r>
              <a:rPr lang="en-US" sz="1400" err="1">
                <a:ea typeface="+mn-lt"/>
                <a:cs typeface="+mn-lt"/>
              </a:rPr>
              <a:t>GoldProds</a:t>
            </a:r>
            <a:r>
              <a:rPr lang="en-US" sz="1400">
                <a:ea typeface="+mn-lt"/>
                <a:cs typeface="+mn-lt"/>
              </a:rPr>
              <a:t> =&gt; </a:t>
            </a:r>
            <a:r>
              <a:rPr lang="en-US" sz="1400" err="1">
                <a:ea typeface="+mn-lt"/>
                <a:cs typeface="+mn-lt"/>
              </a:rPr>
              <a:t>MeatProducts</a:t>
            </a:r>
            <a:r>
              <a:rPr lang="en-US" sz="1400">
                <a:ea typeface="+mn-lt"/>
                <a:cs typeface="+mn-lt"/>
              </a:rPr>
              <a:t> or Wines, </a:t>
            </a:r>
            <a:r>
              <a:rPr lang="en-US" sz="1400" err="1">
                <a:ea typeface="+mn-lt"/>
                <a:cs typeface="+mn-lt"/>
              </a:rPr>
              <a:t>GoldProds</a:t>
            </a:r>
            <a:r>
              <a:rPr lang="en-US" sz="1400">
                <a:ea typeface="+mn-lt"/>
                <a:cs typeface="+mn-lt"/>
              </a:rPr>
              <a:t> =&gt; </a:t>
            </a:r>
            <a:r>
              <a:rPr lang="en-US" sz="1400" err="1">
                <a:ea typeface="+mn-lt"/>
                <a:cs typeface="+mn-lt"/>
              </a:rPr>
              <a:t>MeatProducts</a:t>
            </a:r>
            <a:r>
              <a:rPr lang="en-US" sz="1400">
                <a:ea typeface="+mn-lt"/>
                <a:cs typeface="+mn-lt"/>
              </a:rPr>
              <a:t> indicate a considerable tendency for customers buying </a:t>
            </a:r>
            <a:r>
              <a:rPr lang="en-US" sz="1400" err="1">
                <a:ea typeface="+mn-lt"/>
                <a:cs typeface="+mn-lt"/>
              </a:rPr>
              <a:t>GoldProds</a:t>
            </a:r>
            <a:r>
              <a:rPr lang="en-US" sz="1400">
                <a:ea typeface="+mn-lt"/>
                <a:cs typeface="+mn-lt"/>
              </a:rPr>
              <a:t> to also buy </a:t>
            </a:r>
            <a:r>
              <a:rPr lang="en-US" sz="1400" err="1">
                <a:ea typeface="+mn-lt"/>
                <a:cs typeface="+mn-lt"/>
              </a:rPr>
              <a:t>MeatProducts</a:t>
            </a:r>
            <a:r>
              <a:rPr lang="en-US" sz="1400">
                <a:ea typeface="+mn-lt"/>
                <a:cs typeface="+mn-lt"/>
              </a:rPr>
              <a:t>, showcasing a strong association between these items.</a:t>
            </a:r>
            <a:endParaRPr lang="en-US" sz="1400">
              <a:solidFill>
                <a:srgbClr val="000000">
                  <a:alpha val="60000"/>
                </a:srgbClr>
              </a:solidFill>
              <a:ea typeface="+mn-lt"/>
              <a:cs typeface="+mn-lt"/>
            </a:endParaRPr>
          </a:p>
          <a:p>
            <a:pPr marL="359410" indent="-359410">
              <a:lnSpc>
                <a:spcPct val="140000"/>
              </a:lnSpc>
            </a:pPr>
            <a:r>
              <a:rPr lang="en-US" sz="1400">
                <a:ea typeface="+mn-lt"/>
                <a:cs typeface="+mn-lt"/>
              </a:rPr>
              <a:t> The lift value implies that </a:t>
            </a:r>
            <a:r>
              <a:rPr lang="en-US" sz="1400" err="1">
                <a:ea typeface="+mn-lt"/>
                <a:cs typeface="+mn-lt"/>
              </a:rPr>
              <a:t>MeatProducts</a:t>
            </a:r>
            <a:r>
              <a:rPr lang="en-US" sz="1400">
                <a:ea typeface="+mn-lt"/>
                <a:cs typeface="+mn-lt"/>
              </a:rPr>
              <a:t> and Wines have a moderate influence or connection with each other.</a:t>
            </a:r>
            <a:endParaRPr lang="en-US" sz="1400">
              <a:solidFill>
                <a:srgbClr val="000000">
                  <a:alpha val="60000"/>
                </a:srgbClr>
              </a:solidFill>
              <a:ea typeface="+mn-lt"/>
              <a:cs typeface="+mn-lt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DECAC89-E47A-680A-DE77-C05A7A63A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82" y="4462162"/>
            <a:ext cx="9960988" cy="239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623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87772-5F54-015A-B49E-9FD2C0BB5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Part-Two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660D1-5AE9-E460-9147-9E33B135B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359410" indent="-359410"/>
            <a:r>
              <a:rPr lang="en-US">
                <a:ea typeface="+mn-lt"/>
                <a:cs typeface="+mn-lt"/>
              </a:rPr>
              <a:t>Lower spending customers, particularly with lower income, tend to exhibit lower probabilities of the desired Response to campaign.</a:t>
            </a:r>
          </a:p>
          <a:p>
            <a:pPr marL="359410" indent="-359410"/>
            <a:r>
              <a:rPr lang="en-US">
                <a:ea typeface="+mn-lt"/>
                <a:cs typeface="+mn-lt"/>
              </a:rPr>
              <a:t>Meanwhile, higher spending customers and specific purchase behaviors contribute to higher probabilities of the Response to campaign.</a:t>
            </a:r>
          </a:p>
          <a:p>
            <a:pPr marL="359410" indent="-359410"/>
            <a:r>
              <a:rPr lang="en-US">
                <a:ea typeface="+mn-lt"/>
                <a:cs typeface="+mn-lt"/>
              </a:rPr>
              <a:t>Customer visiting the website more often do not associate with a positive influence on amount spend.</a:t>
            </a:r>
          </a:p>
          <a:p>
            <a:pPr marL="359410" indent="-359410"/>
            <a:r>
              <a:rPr lang="en-US">
                <a:ea typeface="+mn-lt"/>
                <a:cs typeface="+mn-lt"/>
              </a:rPr>
              <a:t>Understanding the strong association between </a:t>
            </a:r>
            <a:r>
              <a:rPr lang="en-US" err="1">
                <a:ea typeface="+mn-lt"/>
                <a:cs typeface="+mn-lt"/>
              </a:rPr>
              <a:t>MeatProducts</a:t>
            </a:r>
            <a:r>
              <a:rPr lang="en-US">
                <a:ea typeface="+mn-lt"/>
                <a:cs typeface="+mn-lt"/>
              </a:rPr>
              <a:t> and Wines can optimize targeted promotions or product placements for increased sales and customer satisfaction.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1049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3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2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F4CD6D0-88B6-45F4-AC60-54587D3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Yellow question mark">
            <a:extLst>
              <a:ext uri="{FF2B5EF4-FFF2-40B4-BE49-F238E27FC236}">
                <a16:creationId xmlns:a16="http://schemas.microsoft.com/office/drawing/2014/main" id="{E0E7EDC3-D93D-C09F-799B-3DCF282128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6263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2E86F6D-198D-45C3-AC93-8D31B8A4D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2678805"/>
            <a:ext cx="12191999" cy="4179193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40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337513-E92B-58FB-0E95-409ECC998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10" y="4769810"/>
            <a:ext cx="4457690" cy="1332000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Any Questions?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14D892-36B8-4065-9158-50C22E1E6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5435810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9501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2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E61ADD4-967B-4465-8688-0530A73F6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1DE58-C6B4-B62B-EA93-AEDAE5B1F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200" y="1096965"/>
            <a:ext cx="7977600" cy="2085696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4800"/>
              <a:t>Thank you!!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9ED822D-7562-43BC-A300-9D43D8263D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3500000">
            <a:off x="9286248" y="3861832"/>
            <a:ext cx="1785984" cy="2211229"/>
            <a:chOff x="3125006" y="3171595"/>
            <a:chExt cx="1785984" cy="221122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8C91660-E81E-4AAD-B70B-605E5E422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136819" y="3174345"/>
              <a:ext cx="1760933" cy="2208479"/>
              <a:chOff x="4749017" y="2998646"/>
              <a:chExt cx="1760933" cy="2208479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194AEDB-F6EE-45F1-9F46-64DBFF493E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5630197" y="2998646"/>
                <a:ext cx="0" cy="2208479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6B1E50E8-4E3B-4B94-8730-E3D19EDA49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0" flipH="1">
                <a:off x="4749017" y="4416771"/>
                <a:ext cx="1760933" cy="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30">
                <a:extLst>
                  <a:ext uri="{FF2B5EF4-FFF2-40B4-BE49-F238E27FC236}">
                    <a16:creationId xmlns:a16="http://schemas.microsoft.com/office/drawing/2014/main" id="{26410BD7-35AF-4199-9AC4-98CEC7E5AE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3500000">
                <a:off x="5136242" y="3224252"/>
                <a:ext cx="987915" cy="987915"/>
              </a:xfrm>
              <a:custGeom>
                <a:avLst/>
                <a:gdLst>
                  <a:gd name="connsiteX0" fmla="*/ 0 w 1302493"/>
                  <a:gd name="connsiteY0" fmla="*/ 0 h 1302493"/>
                  <a:gd name="connsiteX1" fmla="*/ 1302493 w 1302493"/>
                  <a:gd name="connsiteY1" fmla="*/ 0 h 1302493"/>
                  <a:gd name="connsiteX2" fmla="*/ 1302493 w 1302493"/>
                  <a:gd name="connsiteY2" fmla="*/ 1302493 h 1302493"/>
                  <a:gd name="connsiteX3" fmla="*/ 0 w 1302493"/>
                  <a:gd name="connsiteY3" fmla="*/ 1302493 h 1302493"/>
                  <a:gd name="connsiteX4" fmla="*/ 0 w 1302493"/>
                  <a:gd name="connsiteY4" fmla="*/ 0 h 1302493"/>
                  <a:gd name="connsiteX0" fmla="*/ 1302493 w 1393933"/>
                  <a:gd name="connsiteY0" fmla="*/ 1302493 h 1393933"/>
                  <a:gd name="connsiteX1" fmla="*/ 0 w 1393933"/>
                  <a:gd name="connsiteY1" fmla="*/ 1302493 h 1393933"/>
                  <a:gd name="connsiteX2" fmla="*/ 0 w 1393933"/>
                  <a:gd name="connsiteY2" fmla="*/ 0 h 1393933"/>
                  <a:gd name="connsiteX3" fmla="*/ 1302493 w 1393933"/>
                  <a:gd name="connsiteY3" fmla="*/ 0 h 1393933"/>
                  <a:gd name="connsiteX4" fmla="*/ 1393933 w 1393933"/>
                  <a:gd name="connsiteY4" fmla="*/ 1393933 h 1393933"/>
                  <a:gd name="connsiteX0" fmla="*/ 0 w 1393933"/>
                  <a:gd name="connsiteY0" fmla="*/ 1302493 h 1393933"/>
                  <a:gd name="connsiteX1" fmla="*/ 0 w 1393933"/>
                  <a:gd name="connsiteY1" fmla="*/ 0 h 1393933"/>
                  <a:gd name="connsiteX2" fmla="*/ 1302493 w 1393933"/>
                  <a:gd name="connsiteY2" fmla="*/ 0 h 1393933"/>
                  <a:gd name="connsiteX3" fmla="*/ 1393933 w 1393933"/>
                  <a:gd name="connsiteY3" fmla="*/ 1393933 h 1393933"/>
                  <a:gd name="connsiteX0" fmla="*/ 0 w 1302493"/>
                  <a:gd name="connsiteY0" fmla="*/ 1302493 h 1302493"/>
                  <a:gd name="connsiteX1" fmla="*/ 0 w 1302493"/>
                  <a:gd name="connsiteY1" fmla="*/ 0 h 1302493"/>
                  <a:gd name="connsiteX2" fmla="*/ 1302493 w 1302493"/>
                  <a:gd name="connsiteY2" fmla="*/ 0 h 1302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02493" h="1302493">
                    <a:moveTo>
                      <a:pt x="0" y="1302493"/>
                    </a:moveTo>
                    <a:lnTo>
                      <a:pt x="0" y="0"/>
                    </a:lnTo>
                    <a:lnTo>
                      <a:pt x="1302493" y="0"/>
                    </a:lnTo>
                  </a:path>
                </a:pathLst>
              </a:cu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30">
                <a:extLst>
                  <a:ext uri="{FF2B5EF4-FFF2-40B4-BE49-F238E27FC236}">
                    <a16:creationId xmlns:a16="http://schemas.microsoft.com/office/drawing/2014/main" id="{E5036267-609C-410F-9B65-FDD5A224B1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3500000">
                <a:off x="5327037" y="3070731"/>
                <a:ext cx="606323" cy="606323"/>
              </a:xfrm>
              <a:custGeom>
                <a:avLst/>
                <a:gdLst>
                  <a:gd name="connsiteX0" fmla="*/ 0 w 1302493"/>
                  <a:gd name="connsiteY0" fmla="*/ 0 h 1302493"/>
                  <a:gd name="connsiteX1" fmla="*/ 1302493 w 1302493"/>
                  <a:gd name="connsiteY1" fmla="*/ 0 h 1302493"/>
                  <a:gd name="connsiteX2" fmla="*/ 1302493 w 1302493"/>
                  <a:gd name="connsiteY2" fmla="*/ 1302493 h 1302493"/>
                  <a:gd name="connsiteX3" fmla="*/ 0 w 1302493"/>
                  <a:gd name="connsiteY3" fmla="*/ 1302493 h 1302493"/>
                  <a:gd name="connsiteX4" fmla="*/ 0 w 1302493"/>
                  <a:gd name="connsiteY4" fmla="*/ 0 h 1302493"/>
                  <a:gd name="connsiteX0" fmla="*/ 1302493 w 1393933"/>
                  <a:gd name="connsiteY0" fmla="*/ 1302493 h 1393933"/>
                  <a:gd name="connsiteX1" fmla="*/ 0 w 1393933"/>
                  <a:gd name="connsiteY1" fmla="*/ 1302493 h 1393933"/>
                  <a:gd name="connsiteX2" fmla="*/ 0 w 1393933"/>
                  <a:gd name="connsiteY2" fmla="*/ 0 h 1393933"/>
                  <a:gd name="connsiteX3" fmla="*/ 1302493 w 1393933"/>
                  <a:gd name="connsiteY3" fmla="*/ 0 h 1393933"/>
                  <a:gd name="connsiteX4" fmla="*/ 1393933 w 1393933"/>
                  <a:gd name="connsiteY4" fmla="*/ 1393933 h 1393933"/>
                  <a:gd name="connsiteX0" fmla="*/ 0 w 1393933"/>
                  <a:gd name="connsiteY0" fmla="*/ 1302493 h 1393933"/>
                  <a:gd name="connsiteX1" fmla="*/ 0 w 1393933"/>
                  <a:gd name="connsiteY1" fmla="*/ 0 h 1393933"/>
                  <a:gd name="connsiteX2" fmla="*/ 1302493 w 1393933"/>
                  <a:gd name="connsiteY2" fmla="*/ 0 h 1393933"/>
                  <a:gd name="connsiteX3" fmla="*/ 1393933 w 1393933"/>
                  <a:gd name="connsiteY3" fmla="*/ 1393933 h 1393933"/>
                  <a:gd name="connsiteX0" fmla="*/ 0 w 1302493"/>
                  <a:gd name="connsiteY0" fmla="*/ 1302493 h 1302493"/>
                  <a:gd name="connsiteX1" fmla="*/ 0 w 1302493"/>
                  <a:gd name="connsiteY1" fmla="*/ 0 h 1302493"/>
                  <a:gd name="connsiteX2" fmla="*/ 1302493 w 1302493"/>
                  <a:gd name="connsiteY2" fmla="*/ 0 h 1302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02493" h="1302493">
                    <a:moveTo>
                      <a:pt x="0" y="1302493"/>
                    </a:moveTo>
                    <a:lnTo>
                      <a:pt x="0" y="0"/>
                    </a:lnTo>
                    <a:lnTo>
                      <a:pt x="1302493" y="0"/>
                    </a:lnTo>
                  </a:path>
                </a:pathLst>
              </a:cu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64022BE-FC1A-442A-AECD-D1D3476BC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125006" y="3171595"/>
              <a:ext cx="1785984" cy="1799739"/>
              <a:chOff x="6879836" y="3516901"/>
              <a:chExt cx="1785984" cy="1799739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BDF8A574-060D-4A44-AA43-D2E14254BD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879836" y="3521665"/>
                <a:ext cx="892801" cy="1794975"/>
              </a:xfrm>
              <a:custGeom>
                <a:avLst/>
                <a:gdLst>
                  <a:gd name="connsiteX0" fmla="*/ 892801 w 892801"/>
                  <a:gd name="connsiteY0" fmla="*/ 0 h 1794975"/>
                  <a:gd name="connsiteX1" fmla="*/ 892801 w 892801"/>
                  <a:gd name="connsiteY1" fmla="*/ 1434622 h 1794975"/>
                  <a:gd name="connsiteX2" fmla="*/ 845919 w 892801"/>
                  <a:gd name="connsiteY2" fmla="*/ 1533379 h 1794975"/>
                  <a:gd name="connsiteX3" fmla="*/ 440820 w 892801"/>
                  <a:gd name="connsiteY3" fmla="*/ 1794916 h 1794975"/>
                  <a:gd name="connsiteX4" fmla="*/ 379878 w 892801"/>
                  <a:gd name="connsiteY4" fmla="*/ 1791253 h 1794975"/>
                  <a:gd name="connsiteX5" fmla="*/ 763083 w 892801"/>
                  <a:gd name="connsiteY5" fmla="*/ 100140 h 1794975"/>
                  <a:gd name="connsiteX6" fmla="*/ 892801 w 892801"/>
                  <a:gd name="connsiteY6" fmla="*/ 0 h 1794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2801" h="1794975">
                    <a:moveTo>
                      <a:pt x="892801" y="0"/>
                    </a:moveTo>
                    <a:lnTo>
                      <a:pt x="892801" y="1434622"/>
                    </a:lnTo>
                    <a:lnTo>
                      <a:pt x="845919" y="1533379"/>
                    </a:lnTo>
                    <a:cubicBezTo>
                      <a:pt x="735106" y="1711682"/>
                      <a:pt x="584368" y="1792418"/>
                      <a:pt x="440820" y="1794916"/>
                    </a:cubicBezTo>
                    <a:cubicBezTo>
                      <a:pt x="420314" y="1795273"/>
                      <a:pt x="399954" y="1794033"/>
                      <a:pt x="379878" y="1791253"/>
                    </a:cubicBezTo>
                    <a:cubicBezTo>
                      <a:pt x="-41718" y="1732871"/>
                      <a:pt x="-338017" y="995203"/>
                      <a:pt x="763083" y="100140"/>
                    </a:cubicBezTo>
                    <a:lnTo>
                      <a:pt x="89280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0E512AF-C8D4-473B-A1AC-F44B9478C5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72637" y="3516901"/>
                <a:ext cx="893183" cy="1795123"/>
              </a:xfrm>
              <a:custGeom>
                <a:avLst/>
                <a:gdLst>
                  <a:gd name="connsiteX0" fmla="*/ 191 w 893183"/>
                  <a:gd name="connsiteY0" fmla="*/ 0 h 1795123"/>
                  <a:gd name="connsiteX1" fmla="*/ 130101 w 893183"/>
                  <a:gd name="connsiteY1" fmla="*/ 100288 h 1795123"/>
                  <a:gd name="connsiteX2" fmla="*/ 513306 w 893183"/>
                  <a:gd name="connsiteY2" fmla="*/ 1791401 h 1795123"/>
                  <a:gd name="connsiteX3" fmla="*/ 47265 w 893183"/>
                  <a:gd name="connsiteY3" fmla="*/ 1533527 h 1795123"/>
                  <a:gd name="connsiteX4" fmla="*/ 192 w 893183"/>
                  <a:gd name="connsiteY4" fmla="*/ 1434367 h 1795123"/>
                  <a:gd name="connsiteX5" fmla="*/ 192 w 893183"/>
                  <a:gd name="connsiteY5" fmla="*/ 1438981 h 1795123"/>
                  <a:gd name="connsiteX6" fmla="*/ 0 w 893183"/>
                  <a:gd name="connsiteY6" fmla="*/ 1439386 h 1795123"/>
                  <a:gd name="connsiteX7" fmla="*/ 0 w 893183"/>
                  <a:gd name="connsiteY7" fmla="*/ 4764 h 1795123"/>
                  <a:gd name="connsiteX8" fmla="*/ 191 w 893183"/>
                  <a:gd name="connsiteY8" fmla="*/ 4616 h 1795123"/>
                  <a:gd name="connsiteX9" fmla="*/ 191 w 893183"/>
                  <a:gd name="connsiteY9" fmla="*/ 0 h 1795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93183" h="1795123">
                    <a:moveTo>
                      <a:pt x="191" y="0"/>
                    </a:moveTo>
                    <a:lnTo>
                      <a:pt x="130101" y="100288"/>
                    </a:lnTo>
                    <a:cubicBezTo>
                      <a:pt x="1231201" y="995351"/>
                      <a:pt x="934902" y="1733019"/>
                      <a:pt x="513306" y="1791401"/>
                    </a:cubicBezTo>
                    <a:cubicBezTo>
                      <a:pt x="352699" y="1813642"/>
                      <a:pt x="173909" y="1737302"/>
                      <a:pt x="47265" y="1533527"/>
                    </a:cubicBezTo>
                    <a:lnTo>
                      <a:pt x="192" y="1434367"/>
                    </a:lnTo>
                    <a:lnTo>
                      <a:pt x="192" y="1438981"/>
                    </a:lnTo>
                    <a:lnTo>
                      <a:pt x="0" y="1439386"/>
                    </a:lnTo>
                    <a:lnTo>
                      <a:pt x="0" y="4764"/>
                    </a:lnTo>
                    <a:lnTo>
                      <a:pt x="191" y="4616"/>
                    </a:lnTo>
                    <a:lnTo>
                      <a:pt x="19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2A8EF8A-6DD1-434A-9E4F-EFD86A15E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714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65AA36A-D7CC-493C-A0EE-F8AC3564D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5563F2-5E8E-D385-BFD6-5E2EB4D89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3548" y="122342"/>
            <a:ext cx="4078800" cy="1594282"/>
          </a:xfrm>
        </p:spPr>
        <p:txBody>
          <a:bodyPr wrap="square" anchor="b">
            <a:normAutofit/>
          </a:bodyPr>
          <a:lstStyle/>
          <a:p>
            <a:pPr algn="ctr"/>
            <a:r>
              <a:rPr lang="en-US" b="1"/>
              <a:t>Business Scenario</a:t>
            </a:r>
          </a:p>
        </p:txBody>
      </p:sp>
      <p:pic>
        <p:nvPicPr>
          <p:cNvPr id="4" name="Picture 3" descr="A circular diagram of a customer profile&#10;&#10;Description automatically generated">
            <a:extLst>
              <a:ext uri="{FF2B5EF4-FFF2-40B4-BE49-F238E27FC236}">
                <a16:creationId xmlns:a16="http://schemas.microsoft.com/office/drawing/2014/main" id="{DCA48AC8-9450-4943-5B22-E2F57434B4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102856" y="881194"/>
            <a:ext cx="5778000" cy="5778000"/>
          </a:xfrm>
          <a:custGeom>
            <a:avLst/>
            <a:gdLst/>
            <a:ahLst/>
            <a:cxnLst/>
            <a:rect l="l" t="t" r="r" b="b"/>
            <a:pathLst>
              <a:path w="5778000" h="5778000">
                <a:moveTo>
                  <a:pt x="2889000" y="0"/>
                </a:moveTo>
                <a:cubicBezTo>
                  <a:pt x="4484551" y="0"/>
                  <a:pt x="5778000" y="1293449"/>
                  <a:pt x="5778000" y="2889000"/>
                </a:cubicBezTo>
                <a:cubicBezTo>
                  <a:pt x="5778000" y="4484551"/>
                  <a:pt x="4484551" y="5778000"/>
                  <a:pt x="2889000" y="5778000"/>
                </a:cubicBezTo>
                <a:cubicBezTo>
                  <a:pt x="1293449" y="5778000"/>
                  <a:pt x="0" y="4484551"/>
                  <a:pt x="0" y="2889000"/>
                </a:cubicBezTo>
                <a:cubicBezTo>
                  <a:pt x="0" y="1293449"/>
                  <a:pt x="1293449" y="0"/>
                  <a:pt x="2889000" y="0"/>
                </a:cubicBezTo>
                <a:close/>
              </a:path>
            </a:pathLst>
          </a:cu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850A2DA-FC3C-4E59-9724-29CF2777D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2FD82-DDE9-3F5E-0429-BAC34732C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9967" y="2410720"/>
            <a:ext cx="5898500" cy="440273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59410" indent="-359410">
              <a:lnSpc>
                <a:spcPct val="140000"/>
              </a:lnSpc>
            </a:pPr>
            <a:r>
              <a:rPr lang="en-US" sz="1500" b="1">
                <a:latin typeface="Avenir Next LT Pro"/>
                <a:cs typeface="Times New Roman"/>
              </a:rPr>
              <a:t>Customer </a:t>
            </a:r>
            <a:r>
              <a:rPr lang="en-US" sz="1500" b="1" err="1">
                <a:latin typeface="Avenir Next LT Pro"/>
                <a:cs typeface="Times New Roman"/>
              </a:rPr>
              <a:t>Behaviour</a:t>
            </a:r>
            <a:r>
              <a:rPr lang="en-US" sz="1500" b="1">
                <a:latin typeface="Avenir Next LT Pro"/>
                <a:cs typeface="Times New Roman"/>
              </a:rPr>
              <a:t> Analysis</a:t>
            </a:r>
            <a:r>
              <a:rPr lang="en-US" sz="1500">
                <a:latin typeface="Avenir Next LT Pro"/>
                <a:cs typeface="Times New Roman"/>
              </a:rPr>
              <a:t> is a detailed analysis of a company’s ideal customers. It helps a business to better understand its customers and makes it easier for them to modify products according to the specific needs, behaviors, and concerns of different types of customers.</a:t>
            </a:r>
            <a:endParaRPr lang="en-US" sz="1500">
              <a:solidFill>
                <a:srgbClr val="000000">
                  <a:alpha val="60000"/>
                </a:srgbClr>
              </a:solidFill>
              <a:latin typeface="Avenir Next LT Pro"/>
            </a:endParaRPr>
          </a:p>
          <a:p>
            <a:pPr marL="359410" indent="-359410">
              <a:lnSpc>
                <a:spcPct val="140000"/>
              </a:lnSpc>
            </a:pPr>
            <a:r>
              <a:rPr lang="en-US" sz="1500">
                <a:latin typeface="Avenir Next LT Pro"/>
                <a:cs typeface="Times New Roman"/>
              </a:rPr>
              <a:t> For example, instead of spending money to market a new product to every customer in the company’s database, a company can analyze which customer segment is most likely to buy the product and then market the product only in that segment.</a:t>
            </a:r>
            <a:endParaRPr lang="en-US" sz="1500">
              <a:latin typeface="Avenir Next LT Pro"/>
            </a:endParaRPr>
          </a:p>
          <a:p>
            <a:pPr marL="359410" indent="-359410">
              <a:lnSpc>
                <a:spcPct val="140000"/>
              </a:lnSpc>
            </a:pPr>
            <a:endParaRPr lang="en-US" sz="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ADF007-3884-BCA2-0A71-D90CEB5F8E8B}"/>
              </a:ext>
            </a:extLst>
          </p:cNvPr>
          <p:cNvSpPr txBox="1"/>
          <p:nvPr/>
        </p:nvSpPr>
        <p:spPr>
          <a:xfrm flipH="1">
            <a:off x="12192000" y="6800109"/>
            <a:ext cx="33519" cy="5155257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6936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A5927F-E086-B6CD-0047-A75334EDE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800" y="423382"/>
            <a:ext cx="3870382" cy="1569660"/>
          </a:xfrm>
        </p:spPr>
        <p:txBody>
          <a:bodyPr wrap="square" anchor="b">
            <a:normAutofit/>
          </a:bodyPr>
          <a:lstStyle/>
          <a:p>
            <a:pPr algn="ctr"/>
            <a:r>
              <a:rPr lang="en-US" b="1"/>
              <a:t>About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A0A26-83B7-B5EF-CEF3-F09CDC0E5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312" y="2191003"/>
            <a:ext cx="3879850" cy="341690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59410" indent="-359410">
              <a:lnSpc>
                <a:spcPct val="140000"/>
              </a:lnSpc>
            </a:pPr>
            <a:r>
              <a:rPr lang="en-US" sz="1600">
                <a:latin typeface="Avenir Next LT Pro"/>
                <a:cs typeface="Times New Roman"/>
              </a:rPr>
              <a:t>The dataset analyzed in this project provides a rich source of customer </a:t>
            </a:r>
            <a:r>
              <a:rPr lang="en-US" sz="1600" err="1">
                <a:latin typeface="Avenir Next LT Pro"/>
                <a:cs typeface="Times New Roman"/>
              </a:rPr>
              <a:t>Behaviour</a:t>
            </a:r>
            <a:r>
              <a:rPr lang="en-US" sz="1600">
                <a:latin typeface="Avenir Next LT Pro"/>
                <a:cs typeface="Times New Roman"/>
              </a:rPr>
              <a:t> information.</a:t>
            </a:r>
            <a:endParaRPr lang="en-US" sz="1600">
              <a:solidFill>
                <a:srgbClr val="000000">
                  <a:alpha val="60000"/>
                </a:srgbClr>
              </a:solidFill>
              <a:latin typeface="Avenir Next LT Pro"/>
              <a:cs typeface="Times New Roman"/>
            </a:endParaRPr>
          </a:p>
          <a:p>
            <a:pPr marL="359410" indent="-359410">
              <a:lnSpc>
                <a:spcPct val="140000"/>
              </a:lnSpc>
            </a:pPr>
            <a:r>
              <a:rPr lang="en-US" sz="1600">
                <a:latin typeface="Avenir Next LT Pro"/>
                <a:cs typeface="Times New Roman"/>
              </a:rPr>
              <a:t>Source-  </a:t>
            </a:r>
            <a:r>
              <a:rPr lang="en-US" sz="1600">
                <a:ea typeface="+mn-lt"/>
                <a:cs typeface="+mn-lt"/>
                <a:hlinkClick r:id="rId2"/>
              </a:rPr>
              <a:t>https://www.kaggle.com</a:t>
            </a:r>
            <a:r>
              <a:rPr lang="en-US" sz="1600">
                <a:latin typeface="Avenir Next LT Pro"/>
                <a:cs typeface="Times New Roman"/>
              </a:rPr>
              <a:t>  </a:t>
            </a:r>
            <a:endParaRPr lang="en-US" sz="1600">
              <a:solidFill>
                <a:srgbClr val="000000">
                  <a:alpha val="60000"/>
                </a:srgbClr>
              </a:solidFill>
              <a:latin typeface="Avenir Next LT Pro"/>
              <a:cs typeface="Times New Roman"/>
            </a:endParaRPr>
          </a:p>
          <a:p>
            <a:pPr marL="359410" indent="-359410">
              <a:lnSpc>
                <a:spcPct val="140000"/>
              </a:lnSpc>
            </a:pPr>
            <a:r>
              <a:rPr lang="en-US" sz="1600">
                <a:latin typeface="Avenir Next LT Pro"/>
                <a:cs typeface="Times New Roman"/>
              </a:rPr>
              <a:t>The data contains 2240 observations and 33 variables.</a:t>
            </a:r>
            <a:endParaRPr lang="en-US" sz="1600">
              <a:solidFill>
                <a:srgbClr val="000000">
                  <a:alpha val="60000"/>
                </a:srgbClr>
              </a:solidFill>
              <a:latin typeface="Avenir Next LT Pro"/>
            </a:endParaRPr>
          </a:p>
          <a:p>
            <a:pPr marL="359410" indent="-359410">
              <a:lnSpc>
                <a:spcPct val="140000"/>
              </a:lnSpc>
            </a:pPr>
            <a:r>
              <a:rPr lang="en-US" sz="1600">
                <a:solidFill>
                  <a:srgbClr val="000000">
                    <a:alpha val="60000"/>
                  </a:srgbClr>
                </a:solidFill>
                <a:cs typeface="Times New Roman"/>
              </a:rPr>
              <a:t>Demographics, purchase details, campaign buys etc.</a:t>
            </a:r>
          </a:p>
          <a:p>
            <a:pPr marL="359410" indent="-359410">
              <a:lnSpc>
                <a:spcPct val="140000"/>
              </a:lnSpc>
            </a:pPr>
            <a:endParaRPr lang="en-US" sz="1600">
              <a:solidFill>
                <a:srgbClr val="000000">
                  <a:alpha val="60000"/>
                </a:srgb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9D3D85-BD04-474B-9171-6EF20DA93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9987" y="540000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4C8E076-1A6F-3D2B-8D85-F03218FAA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817" y="540000"/>
            <a:ext cx="3785565" cy="27540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E9E7970-4799-CBC2-52A6-1B6F1A097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000" y="3841344"/>
            <a:ext cx="6109200" cy="219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645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68346D-5E77-4906-AC8D-57FB88F11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F46243-46EC-732B-2E74-EAAC9F599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23" y="349804"/>
            <a:ext cx="5591426" cy="707178"/>
          </a:xfrm>
        </p:spPr>
        <p:txBody>
          <a:bodyPr wrap="square" anchor="b">
            <a:noAutofit/>
          </a:bodyPr>
          <a:lstStyle/>
          <a:p>
            <a:r>
              <a:rPr lang="en-US" b="1"/>
              <a:t>Data Transformation</a:t>
            </a:r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BC1FDF-AE13-4731-B38F-2761BDFDB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9288D-7353-DABB-A171-98C1D0E46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892" y="1193795"/>
            <a:ext cx="12074112" cy="567083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59410" indent="-359410">
              <a:lnSpc>
                <a:spcPct val="140000"/>
              </a:lnSpc>
              <a:spcBef>
                <a:spcPts val="0"/>
              </a:spcBef>
              <a:buChar char="•"/>
            </a:pPr>
            <a:r>
              <a:rPr lang="en-US" sz="1800" b="1">
                <a:latin typeface="Avenir Next LT Pro"/>
                <a:cs typeface="Times New Roman"/>
              </a:rPr>
              <a:t>Missing Value Imputation in "Income" Variable:</a:t>
            </a:r>
            <a:r>
              <a:rPr lang="en-US" sz="1800">
                <a:latin typeface="Avenir Next LT Pro"/>
                <a:cs typeface="Times New Roman"/>
              </a:rPr>
              <a:t> </a:t>
            </a:r>
            <a:endParaRPr lang="en-US" sz="1800">
              <a:solidFill>
                <a:srgbClr val="000000">
                  <a:alpha val="60000"/>
                </a:srgbClr>
              </a:solidFill>
              <a:latin typeface="Avenir Next LT Pro"/>
              <a:cs typeface="Times New Roman"/>
            </a:endParaRPr>
          </a:p>
          <a:p>
            <a:pPr marL="359410" lvl="1" indent="-359410">
              <a:lnSpc>
                <a:spcPct val="140000"/>
              </a:lnSpc>
              <a:spcBef>
                <a:spcPts val="0"/>
              </a:spcBef>
              <a:buFont typeface="Arial" panose="05000000000000000000" pitchFamily="2" charset="2"/>
              <a:buChar char="•"/>
            </a:pPr>
            <a:r>
              <a:rPr lang="en-US" sz="1800" i="0">
                <a:latin typeface="Avenir Next LT Pro"/>
                <a:cs typeface="Times New Roman"/>
              </a:rPr>
              <a:t>We addressed by imputing using the median income value. </a:t>
            </a:r>
            <a:endParaRPr lang="en-US" sz="1800" i="0">
              <a:solidFill>
                <a:srgbClr val="000000">
                  <a:alpha val="60000"/>
                </a:srgbClr>
              </a:solidFill>
              <a:latin typeface="Avenir Next LT Pro"/>
              <a:cs typeface="Times New Roman"/>
            </a:endParaRPr>
          </a:p>
          <a:p>
            <a:pPr marL="359410" lvl="1" indent="-359410">
              <a:lnSpc>
                <a:spcPct val="140000"/>
              </a:lnSpc>
              <a:spcBef>
                <a:spcPts val="0"/>
              </a:spcBef>
              <a:buFont typeface="Arial" panose="05000000000000000000" pitchFamily="2" charset="2"/>
              <a:buChar char="•"/>
            </a:pPr>
            <a:r>
              <a:rPr lang="en-US" sz="1800" i="0">
                <a:latin typeface="Avenir Next LT Pro"/>
                <a:cs typeface="Times New Roman"/>
              </a:rPr>
              <a:t>We choose median because there were outliers in the dataset.</a:t>
            </a:r>
            <a:endParaRPr lang="en-US" sz="1800" i="0">
              <a:solidFill>
                <a:srgbClr val="000000">
                  <a:alpha val="60000"/>
                </a:srgbClr>
              </a:solidFill>
              <a:latin typeface="Avenir Next LT Pro"/>
              <a:cs typeface="Times New Roman"/>
            </a:endParaRPr>
          </a:p>
          <a:p>
            <a:pPr marL="359410" indent="-359410">
              <a:lnSpc>
                <a:spcPct val="140000"/>
              </a:lnSpc>
              <a:spcBef>
                <a:spcPts val="0"/>
              </a:spcBef>
              <a:buChar char="•"/>
            </a:pPr>
            <a:r>
              <a:rPr lang="en-US" sz="1800" b="1">
                <a:latin typeface="Avenir Next LT Pro"/>
                <a:cs typeface="Times New Roman"/>
              </a:rPr>
              <a:t>Added Demographic Information:</a:t>
            </a:r>
            <a:r>
              <a:rPr lang="en-US" sz="1800">
                <a:latin typeface="Avenir Next LT Pro"/>
                <a:cs typeface="Times New Roman"/>
              </a:rPr>
              <a:t> </a:t>
            </a:r>
            <a:endParaRPr lang="en-US" sz="1800">
              <a:solidFill>
                <a:srgbClr val="000000">
                  <a:alpha val="60000"/>
                </a:srgbClr>
              </a:solidFill>
              <a:latin typeface="Avenir Next LT Pro"/>
              <a:cs typeface="Times New Roman"/>
            </a:endParaRPr>
          </a:p>
          <a:p>
            <a:pPr marL="359410" lvl="1" indent="-359410">
              <a:lnSpc>
                <a:spcPct val="140000"/>
              </a:lnSpc>
              <a:spcBef>
                <a:spcPts val="0"/>
              </a:spcBef>
              <a:buFont typeface="Arial" panose="05000000000000000000" pitchFamily="2" charset="2"/>
              <a:buChar char="•"/>
            </a:pPr>
            <a:r>
              <a:rPr lang="en-US" sz="1800" i="0">
                <a:latin typeface="Avenir Next LT Pro"/>
                <a:cs typeface="Times New Roman"/>
              </a:rPr>
              <a:t>Utilized "</a:t>
            </a:r>
            <a:r>
              <a:rPr lang="en-US" sz="1800" i="0" err="1">
                <a:latin typeface="Avenir Next LT Pro"/>
                <a:cs typeface="Times New Roman"/>
              </a:rPr>
              <a:t>Birth_Year</a:t>
            </a:r>
            <a:r>
              <a:rPr lang="en-US" sz="1800" i="0">
                <a:latin typeface="Avenir Next LT Pro"/>
                <a:cs typeface="Times New Roman"/>
              </a:rPr>
              <a:t>" column to calculate precise customer "Age". </a:t>
            </a:r>
            <a:endParaRPr lang="en-US" sz="1800" i="0">
              <a:solidFill>
                <a:srgbClr val="000000">
                  <a:alpha val="60000"/>
                </a:srgbClr>
              </a:solidFill>
              <a:latin typeface="Avenir Next LT Pro"/>
              <a:cs typeface="Times New Roman"/>
            </a:endParaRPr>
          </a:p>
          <a:p>
            <a:pPr marL="359410" lvl="1" indent="-359410">
              <a:lnSpc>
                <a:spcPct val="140000"/>
              </a:lnSpc>
              <a:spcBef>
                <a:spcPts val="0"/>
              </a:spcBef>
              <a:buFont typeface="Arial" panose="05000000000000000000" pitchFamily="2" charset="2"/>
              <a:buChar char="•"/>
            </a:pPr>
            <a:r>
              <a:rPr lang="en-US" sz="1800" i="0">
                <a:latin typeface="Avenir Next LT Pro"/>
                <a:cs typeface="Times New Roman"/>
              </a:rPr>
              <a:t>Categorized ages into segments: "Young Adult" (25-40), "Mid-Aged" (41-60), and "Senior Citizen" (61-100).</a:t>
            </a:r>
            <a:endParaRPr lang="en-US" sz="1800" i="0">
              <a:solidFill>
                <a:srgbClr val="000000">
                  <a:alpha val="60000"/>
                </a:srgbClr>
              </a:solidFill>
              <a:latin typeface="Avenir Next LT Pro"/>
              <a:cs typeface="Times New Roman"/>
            </a:endParaRPr>
          </a:p>
          <a:p>
            <a:pPr marL="359410" lvl="1" indent="-359410">
              <a:lnSpc>
                <a:spcPct val="140000"/>
              </a:lnSpc>
              <a:spcBef>
                <a:spcPts val="0"/>
              </a:spcBef>
              <a:buFont typeface="Arial" panose="05000000000000000000" pitchFamily="2" charset="2"/>
              <a:buChar char="•"/>
            </a:pPr>
            <a:r>
              <a:rPr lang="en-US" sz="1800" b="1" i="0">
                <a:latin typeface="Avenir Next LT Pro"/>
                <a:cs typeface="Times New Roman"/>
              </a:rPr>
              <a:t>Utilization of "</a:t>
            </a:r>
            <a:r>
              <a:rPr lang="en-US" sz="1800" b="1" i="0" err="1">
                <a:latin typeface="Avenir Next LT Pro"/>
                <a:cs typeface="Times New Roman"/>
              </a:rPr>
              <a:t>Dt_Customer</a:t>
            </a:r>
            <a:r>
              <a:rPr lang="en-US" sz="1800" b="1" i="0">
                <a:latin typeface="Avenir Next LT Pro"/>
                <a:cs typeface="Times New Roman"/>
              </a:rPr>
              <a:t>" Variable:</a:t>
            </a:r>
            <a:r>
              <a:rPr lang="en-US" sz="1800" i="0">
                <a:latin typeface="Avenir Next LT Pro"/>
                <a:cs typeface="Times New Roman"/>
              </a:rPr>
              <a:t> </a:t>
            </a:r>
            <a:endParaRPr lang="en-US" sz="1800" i="0">
              <a:solidFill>
                <a:srgbClr val="000000">
                  <a:alpha val="60000"/>
                </a:srgbClr>
              </a:solidFill>
              <a:latin typeface="Avenir Next LT Pro"/>
              <a:cs typeface="Times New Roman"/>
            </a:endParaRPr>
          </a:p>
          <a:p>
            <a:pPr marL="359410" lvl="1" indent="-359410">
              <a:lnSpc>
                <a:spcPct val="140000"/>
              </a:lnSpc>
              <a:spcBef>
                <a:spcPts val="0"/>
              </a:spcBef>
              <a:buFont typeface="Arial" panose="05000000000000000000" pitchFamily="2" charset="2"/>
              <a:buChar char="•"/>
            </a:pPr>
            <a:r>
              <a:rPr lang="en-US" sz="1800" i="0">
                <a:latin typeface="Avenir Next LT Pro"/>
                <a:cs typeface="Times New Roman"/>
              </a:rPr>
              <a:t>Used "</a:t>
            </a:r>
            <a:r>
              <a:rPr lang="en-US" sz="1800" i="0" err="1">
                <a:latin typeface="Avenir Next LT Pro"/>
                <a:cs typeface="Times New Roman"/>
              </a:rPr>
              <a:t>Dt_Customer</a:t>
            </a:r>
            <a:r>
              <a:rPr lang="en-US" sz="1800" i="0">
                <a:latin typeface="Avenir Next LT Pro"/>
                <a:cs typeface="Times New Roman"/>
              </a:rPr>
              <a:t>" to derive "</a:t>
            </a:r>
            <a:r>
              <a:rPr lang="en-US" sz="1800" i="0" err="1">
                <a:latin typeface="Avenir Next LT Pro"/>
                <a:cs typeface="Times New Roman"/>
              </a:rPr>
              <a:t>Enrollment_Age</a:t>
            </a:r>
            <a:r>
              <a:rPr lang="en-US" sz="1800" i="0">
                <a:latin typeface="Avenir Next LT Pro"/>
                <a:cs typeface="Times New Roman"/>
              </a:rPr>
              <a:t>," representing customer age at initial engagement. </a:t>
            </a:r>
            <a:endParaRPr lang="en-US" sz="1800" i="0">
              <a:solidFill>
                <a:srgbClr val="000000">
                  <a:alpha val="60000"/>
                </a:srgbClr>
              </a:solidFill>
              <a:latin typeface="Avenir Next LT Pro"/>
              <a:cs typeface="Times New Roman"/>
            </a:endParaRPr>
          </a:p>
          <a:p>
            <a:pPr marL="359410" lvl="1" indent="-359410">
              <a:lnSpc>
                <a:spcPct val="140000"/>
              </a:lnSpc>
              <a:spcBef>
                <a:spcPts val="0"/>
              </a:spcBef>
              <a:buFont typeface="Arial" panose="05000000000000000000" pitchFamily="2" charset="2"/>
              <a:buChar char="•"/>
            </a:pPr>
            <a:r>
              <a:rPr lang="en-US" sz="1800" i="0">
                <a:latin typeface="Avenir Next LT Pro"/>
                <a:cs typeface="Times New Roman"/>
              </a:rPr>
              <a:t>Standardized date format (DD-MM-YYYY) for consistency in analysis. </a:t>
            </a:r>
            <a:endParaRPr lang="en-US" sz="1800" i="0">
              <a:solidFill>
                <a:srgbClr val="000000">
                  <a:alpha val="60000"/>
                </a:srgbClr>
              </a:solidFill>
              <a:latin typeface="Avenir Next LT Pro"/>
              <a:cs typeface="Times New Roman"/>
            </a:endParaRPr>
          </a:p>
          <a:p>
            <a:pPr marL="359410" indent="-359410">
              <a:lnSpc>
                <a:spcPct val="140000"/>
              </a:lnSpc>
              <a:spcBef>
                <a:spcPts val="0"/>
              </a:spcBef>
              <a:buChar char="•"/>
            </a:pPr>
            <a:r>
              <a:rPr lang="en-US" sz="1800" b="1">
                <a:latin typeface="Avenir Next LT Pro"/>
                <a:cs typeface="Times New Roman"/>
              </a:rPr>
              <a:t>Introduction of "</a:t>
            </a:r>
            <a:r>
              <a:rPr lang="en-US" sz="1800" b="1" err="1">
                <a:latin typeface="Avenir Next LT Pro"/>
                <a:cs typeface="Times New Roman"/>
              </a:rPr>
              <a:t>Amt_Spend</a:t>
            </a:r>
            <a:r>
              <a:rPr lang="en-US" sz="1800" b="1">
                <a:latin typeface="Avenir Next LT Pro"/>
                <a:cs typeface="Times New Roman"/>
              </a:rPr>
              <a:t>" Column:</a:t>
            </a:r>
            <a:r>
              <a:rPr lang="en-US" sz="1800">
                <a:latin typeface="Avenir Next LT Pro"/>
                <a:cs typeface="Times New Roman"/>
              </a:rPr>
              <a:t> </a:t>
            </a:r>
            <a:endParaRPr lang="en-US" sz="1800">
              <a:solidFill>
                <a:srgbClr val="000000">
                  <a:alpha val="60000"/>
                </a:srgbClr>
              </a:solidFill>
              <a:latin typeface="Avenir Next LT Pro"/>
              <a:cs typeface="Times New Roman"/>
            </a:endParaRPr>
          </a:p>
          <a:p>
            <a:pPr marL="359410" lvl="1" indent="-359410">
              <a:lnSpc>
                <a:spcPct val="140000"/>
              </a:lnSpc>
              <a:spcBef>
                <a:spcPts val="0"/>
              </a:spcBef>
              <a:buFont typeface="Arial" panose="05000000000000000000" pitchFamily="2" charset="2"/>
              <a:buChar char="•"/>
            </a:pPr>
            <a:r>
              <a:rPr lang="en-US" sz="1800" i="0">
                <a:latin typeface="Avenir Next LT Pro"/>
                <a:cs typeface="Times New Roman"/>
              </a:rPr>
              <a:t>By aggregating total spending across products ("Wines," "Fruits," "</a:t>
            </a:r>
            <a:r>
              <a:rPr lang="en-US" sz="1800" i="0" err="1">
                <a:latin typeface="Avenir Next LT Pro"/>
                <a:cs typeface="Times New Roman"/>
              </a:rPr>
              <a:t>MeatProducts</a:t>
            </a:r>
            <a:r>
              <a:rPr lang="en-US" sz="1800" i="0">
                <a:latin typeface="Avenir Next LT Pro"/>
                <a:cs typeface="Times New Roman"/>
              </a:rPr>
              <a:t>," "</a:t>
            </a:r>
            <a:r>
              <a:rPr lang="en-US" sz="1800" i="0" err="1">
                <a:latin typeface="Avenir Next LT Pro"/>
                <a:cs typeface="Times New Roman"/>
              </a:rPr>
              <a:t>FishProducts</a:t>
            </a:r>
            <a:r>
              <a:rPr lang="en-US" sz="1800" i="0">
                <a:latin typeface="Avenir Next LT Pro"/>
                <a:cs typeface="Times New Roman"/>
              </a:rPr>
              <a:t>," "</a:t>
            </a:r>
            <a:r>
              <a:rPr lang="en-US" sz="1800" i="0" err="1">
                <a:latin typeface="Avenir Next LT Pro"/>
                <a:cs typeface="Times New Roman"/>
              </a:rPr>
              <a:t>SweetProducts</a:t>
            </a:r>
            <a:r>
              <a:rPr lang="en-US" sz="1800" i="0">
                <a:latin typeface="Avenir Next LT Pro"/>
                <a:cs typeface="Times New Roman"/>
              </a:rPr>
              <a:t>," and "</a:t>
            </a:r>
            <a:r>
              <a:rPr lang="en-US" sz="1800" i="0" err="1">
                <a:latin typeface="Avenir Next LT Pro"/>
                <a:cs typeface="Times New Roman"/>
              </a:rPr>
              <a:t>GoldProds</a:t>
            </a:r>
            <a:r>
              <a:rPr lang="en-US" sz="1800" i="0">
                <a:latin typeface="Avenir Next LT Pro"/>
                <a:cs typeface="Times New Roman"/>
              </a:rPr>
              <a:t>"). </a:t>
            </a:r>
            <a:endParaRPr lang="en-US" sz="1800" i="0">
              <a:solidFill>
                <a:srgbClr val="000000">
                  <a:alpha val="60000"/>
                </a:srgbClr>
              </a:solidFill>
              <a:latin typeface="Avenir Next LT Pro"/>
              <a:cs typeface="Times New Roman"/>
            </a:endParaRPr>
          </a:p>
          <a:p>
            <a:pPr marL="359410" lvl="1" indent="-359410">
              <a:lnSpc>
                <a:spcPct val="140000"/>
              </a:lnSpc>
              <a:spcBef>
                <a:spcPts val="0"/>
              </a:spcBef>
              <a:buFont typeface="Arial" panose="05000000000000000000" pitchFamily="2" charset="2"/>
              <a:buChar char="•"/>
            </a:pPr>
            <a:endParaRPr lang="en-US" sz="1800" i="0">
              <a:solidFill>
                <a:srgbClr val="000000">
                  <a:alpha val="60000"/>
                </a:srgbClr>
              </a:solidFill>
              <a:latin typeface="Avenir Next LT Pro"/>
              <a:cs typeface="Times New Roman"/>
            </a:endParaRPr>
          </a:p>
          <a:p>
            <a:pPr marL="359410" indent="-359410">
              <a:lnSpc>
                <a:spcPct val="140000"/>
              </a:lnSpc>
              <a:spcBef>
                <a:spcPts val="0"/>
              </a:spcBef>
              <a:buChar char="•"/>
            </a:pPr>
            <a:endParaRPr lang="en-US" sz="1800" i="0">
              <a:solidFill>
                <a:srgbClr val="000000">
                  <a:alpha val="60000"/>
                </a:srgbClr>
              </a:solidFill>
              <a:latin typeface="Avenir Next LT Pro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61437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3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2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F4CD6D0-88B6-45F4-AC60-54587D3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agnifying glass showing decling performance">
            <a:extLst>
              <a:ext uri="{FF2B5EF4-FFF2-40B4-BE49-F238E27FC236}">
                <a16:creationId xmlns:a16="http://schemas.microsoft.com/office/drawing/2014/main" id="{18D49AEF-B4C3-3599-376C-B7C13AFD6F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1" r="-2" b="15002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CFCE6BC-4706-49A2-816A-A44669F98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48637" y="1"/>
            <a:ext cx="8894726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4902"/>
                </a:srgbClr>
              </a:gs>
              <a:gs pos="80000">
                <a:srgbClr val="000000">
                  <a:alpha val="0"/>
                </a:srgbClr>
              </a:gs>
              <a:gs pos="51000">
                <a:srgbClr val="000000">
                  <a:alpha val="2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E038E2-56C2-49AF-BBF1-DD7F1C103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200" y="1096965"/>
            <a:ext cx="7977600" cy="2085696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4800" b="1"/>
              <a:t>Exploring the Data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827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37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6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95ED3B-9A70-653E-4003-9FE06CBDE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10" y="531814"/>
            <a:ext cx="4457690" cy="1720850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en-US" b="1"/>
              <a:t>Descriptive Statistics</a:t>
            </a:r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EBFE5923-6E0A-86A4-70E2-DF0C97666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4801" y="531815"/>
            <a:ext cx="4451347" cy="17208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lnSpc>
                <a:spcPct val="125000"/>
              </a:lnSpc>
              <a:buNone/>
            </a:pPr>
            <a:r>
              <a:rPr lang="en-US" sz="2400"/>
              <a:t>All three plots are approximately normally skewed. 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E97E5C-7A5F-424E-AAE4-654396E9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1392239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5803EFCD-EE34-4F9B-896E-857170114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43212"/>
            <a:ext cx="12192000" cy="4014787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6" name="Picture 5" descr="A graph of age distribution&#10;&#10;Description automatically generated">
            <a:extLst>
              <a:ext uri="{FF2B5EF4-FFF2-40B4-BE49-F238E27FC236}">
                <a16:creationId xmlns:a16="http://schemas.microsoft.com/office/drawing/2014/main" id="{4ED7681D-A415-0A72-2BE4-B444ADC4A2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78" r="-5" b="1267"/>
          <a:stretch/>
        </p:blipFill>
        <p:spPr>
          <a:xfrm>
            <a:off x="-18001" y="3808139"/>
            <a:ext cx="4083740" cy="2426189"/>
          </a:xfrm>
          <a:prstGeom prst="rect">
            <a:avLst/>
          </a:prstGeom>
        </p:spPr>
      </p:pic>
      <p:pic>
        <p:nvPicPr>
          <p:cNvPr id="4" name="Content Placeholder 3" descr="A graph of income distribution&#10;&#10;Description automatically generated">
            <a:extLst>
              <a:ext uri="{FF2B5EF4-FFF2-40B4-BE49-F238E27FC236}">
                <a16:creationId xmlns:a16="http://schemas.microsoft.com/office/drawing/2014/main" id="{F9462253-A3E6-7224-C2A1-9E56CB6774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4"/>
          <a:stretch/>
        </p:blipFill>
        <p:spPr>
          <a:xfrm>
            <a:off x="3977294" y="3808130"/>
            <a:ext cx="4075634" cy="2418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29D127-5AC0-745D-AE9B-FB27E6381D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99" b="-4"/>
          <a:stretch/>
        </p:blipFill>
        <p:spPr>
          <a:xfrm>
            <a:off x="7734341" y="3808142"/>
            <a:ext cx="4078799" cy="240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394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8A6BE2-43BD-9E3A-52E3-4E39D0FBC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225" y="272731"/>
            <a:ext cx="2970717" cy="2303213"/>
          </a:xfrm>
        </p:spPr>
        <p:txBody>
          <a:bodyPr anchor="ctr">
            <a:normAutofit/>
          </a:bodyPr>
          <a:lstStyle/>
          <a:p>
            <a:pPr algn="ctr"/>
            <a:r>
              <a:rPr lang="en-US" sz="4400"/>
              <a:t>Descriptive Statistics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513CAD-9784-4D35-BAF9-1F7DDD697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714750" y="1691606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3D7433F-0E0A-BB61-2405-BF697BC0E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1373" y="450000"/>
            <a:ext cx="7005937" cy="2484000"/>
          </a:xfrm>
        </p:spPr>
        <p:txBody>
          <a:bodyPr anchor="ctr">
            <a:normAutofit lnSpcReduction="10000"/>
          </a:bodyPr>
          <a:lstStyle/>
          <a:p>
            <a:pPr marL="359410" indent="-359410"/>
            <a:r>
              <a:rPr lang="en-US">
                <a:solidFill>
                  <a:srgbClr val="000000">
                    <a:alpha val="60000"/>
                  </a:srgbClr>
                </a:solidFill>
              </a:rPr>
              <a:t>Income : Multimodal distribution, no skew</a:t>
            </a:r>
          </a:p>
          <a:p>
            <a:pPr marL="359410" indent="-359410"/>
            <a:r>
              <a:rPr lang="en-US">
                <a:solidFill>
                  <a:srgbClr val="000000">
                    <a:alpha val="60000"/>
                  </a:srgbClr>
                </a:solidFill>
              </a:rPr>
              <a:t>Age : Bimodal distribution, no skew</a:t>
            </a:r>
          </a:p>
          <a:p>
            <a:pPr marL="359410" indent="-359410"/>
            <a:r>
              <a:rPr lang="en-US" err="1">
                <a:solidFill>
                  <a:srgbClr val="000000">
                    <a:alpha val="60000"/>
                  </a:srgbClr>
                </a:solidFill>
              </a:rPr>
              <a:t>Amount_Spend</a:t>
            </a:r>
            <a:r>
              <a:rPr lang="en-US">
                <a:solidFill>
                  <a:srgbClr val="000000">
                    <a:alpha val="60000"/>
                  </a:srgbClr>
                </a:solidFill>
              </a:rPr>
              <a:t> : </a:t>
            </a:r>
            <a:r>
              <a:rPr lang="en-US">
                <a:solidFill>
                  <a:srgbClr val="000000">
                    <a:alpha val="60000"/>
                  </a:srgbClr>
                </a:solidFill>
                <a:ea typeface="+mn-lt"/>
                <a:cs typeface="+mn-lt"/>
              </a:rPr>
              <a:t>Bimodal distribution, right skewed indicating maximum customers spending up to $500. Lognormal distribution.</a:t>
            </a:r>
          </a:p>
          <a:p>
            <a:pPr marL="359410" indent="-359410"/>
            <a:endParaRPr lang="en-US">
              <a:solidFill>
                <a:srgbClr val="000000">
                  <a:alpha val="60000"/>
                </a:srgbClr>
              </a:solidFill>
              <a:ea typeface="+mn-lt"/>
              <a:cs typeface="+mn-lt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FB613AD-00EA-4831-B6D3-32608400E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29000"/>
            <a:ext cx="12192000" cy="3428999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4" name="Content Placeholder 3" descr="A graph with a line&#10;&#10;Description automatically generated">
            <a:extLst>
              <a:ext uri="{FF2B5EF4-FFF2-40B4-BE49-F238E27FC236}">
                <a16:creationId xmlns:a16="http://schemas.microsoft.com/office/drawing/2014/main" id="{B4BD7A0A-7EBC-A2F0-CDAD-7F581CFCE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88" y="3744988"/>
            <a:ext cx="4026995" cy="2440304"/>
          </a:xfrm>
          <a:prstGeom prst="rect">
            <a:avLst/>
          </a:prstGeom>
        </p:spPr>
      </p:pic>
      <p:pic>
        <p:nvPicPr>
          <p:cNvPr id="6" name="Picture 5" descr="A graph of a graph&#10;&#10;Description automatically generated">
            <a:extLst>
              <a:ext uri="{FF2B5EF4-FFF2-40B4-BE49-F238E27FC236}">
                <a16:creationId xmlns:a16="http://schemas.microsoft.com/office/drawing/2014/main" id="{9412C643-88B5-AB03-B58F-5D849A05C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167" y="3745693"/>
            <a:ext cx="4067527" cy="24388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F1DB39-9EAA-A06D-B0BD-A643789ED1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8039" y="3746042"/>
            <a:ext cx="4480952" cy="243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17285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AnalogousFromLightSeedRightStep">
      <a:dk1>
        <a:srgbClr val="000000"/>
      </a:dk1>
      <a:lt1>
        <a:srgbClr val="FFFFFF"/>
      </a:lt1>
      <a:dk2>
        <a:srgbClr val="242A41"/>
      </a:dk2>
      <a:lt2>
        <a:srgbClr val="E8E2E5"/>
      </a:lt2>
      <a:accent1>
        <a:srgbClr val="32B67D"/>
      </a:accent1>
      <a:accent2>
        <a:srgbClr val="37B0AD"/>
      </a:accent2>
      <a:accent3>
        <a:srgbClr val="46A9EA"/>
      </a:accent3>
      <a:accent4>
        <a:srgbClr val="4E6BEB"/>
      </a:accent4>
      <a:accent5>
        <a:srgbClr val="8C6EEE"/>
      </a:accent5>
      <a:accent6>
        <a:srgbClr val="B34EEB"/>
      </a:accent6>
      <a:hlink>
        <a:srgbClr val="AE6987"/>
      </a:hlink>
      <a:folHlink>
        <a:srgbClr val="7F7F7F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5B374C8CBEBA04ABEBC207453C083F0" ma:contentTypeVersion="5" ma:contentTypeDescription="Create a new document." ma:contentTypeScope="" ma:versionID="03ac98da3226cb441caabd082cc05f06">
  <xsd:schema xmlns:xsd="http://www.w3.org/2001/XMLSchema" xmlns:xs="http://www.w3.org/2001/XMLSchema" xmlns:p="http://schemas.microsoft.com/office/2006/metadata/properties" xmlns:ns2="2f695523-00c1-44a9-88fc-dca2348cbf3f" xmlns:ns3="e4a1b998-b648-4187-916c-f18d149a49e3" targetNamespace="http://schemas.microsoft.com/office/2006/metadata/properties" ma:root="true" ma:fieldsID="ed429cf8a80a69b4ee012ec58510ed26" ns2:_="" ns3:_="">
    <xsd:import namespace="2f695523-00c1-44a9-88fc-dca2348cbf3f"/>
    <xsd:import namespace="e4a1b998-b648-4187-916c-f18d149a49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695523-00c1-44a9-88fc-dca2348cbf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a1b998-b648-4187-916c-f18d149a49e3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156970D-9BF1-43C9-8D33-2F9D723605E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B04915B-4F85-43BF-A7EC-4A2B97855B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695523-00c1-44a9-88fc-dca2348cbf3f"/>
    <ds:schemaRef ds:uri="e4a1b998-b648-4187-916c-f18d149a49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AFAE765-6EE4-4965-AEFC-7A7A05723761}">
  <ds:schemaRefs>
    <ds:schemaRef ds:uri="2f695523-00c1-44a9-88fc-dca2348cbf3f"/>
    <ds:schemaRef ds:uri="http://purl.org/dc/terms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e4a1b998-b648-4187-916c-f18d149a49e3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</TotalTime>
  <Words>2030</Words>
  <Application>Microsoft Office PowerPoint</Application>
  <PresentationFormat>Widescreen</PresentationFormat>
  <Paragraphs>146</Paragraphs>
  <Slides>33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Avenir Next LT Pro</vt:lpstr>
      <vt:lpstr>Calibri</vt:lpstr>
      <vt:lpstr>Calibri Light</vt:lpstr>
      <vt:lpstr>Goudy Old Style</vt:lpstr>
      <vt:lpstr>Times New Roman</vt:lpstr>
      <vt:lpstr>Wingdings</vt:lpstr>
      <vt:lpstr>FrostyVTI</vt:lpstr>
      <vt:lpstr>CUSTOMER BEHAVIOUR ANALYSIS</vt:lpstr>
      <vt:lpstr>Part-One</vt:lpstr>
      <vt:lpstr>Part-One Outline</vt:lpstr>
      <vt:lpstr>Business Scenario</vt:lpstr>
      <vt:lpstr>About Data</vt:lpstr>
      <vt:lpstr>Data Transformation</vt:lpstr>
      <vt:lpstr>Exploring the Data</vt:lpstr>
      <vt:lpstr>Descriptive Statistics</vt:lpstr>
      <vt:lpstr>Descriptive Statistics</vt:lpstr>
      <vt:lpstr>Distribution of Customer Marital Status</vt:lpstr>
      <vt:lpstr> Distribution of Income vs Amount spend with different age groups</vt:lpstr>
      <vt:lpstr>Distribution of Customers' Enrollment with the Company by Month</vt:lpstr>
      <vt:lpstr>Customer responses to the campaigns</vt:lpstr>
      <vt:lpstr>Income vs Amount spend for customers with and without children</vt:lpstr>
      <vt:lpstr>Predicting the amount spend</vt:lpstr>
      <vt:lpstr>Examining the relationship between NumDealsPurchases and NumWebVisits</vt:lpstr>
      <vt:lpstr>Examining the relationship between Amt_Spend &amp; Income and Amt_Spend &amp; Age </vt:lpstr>
      <vt:lpstr>PowerPoint Presentation</vt:lpstr>
      <vt:lpstr>We want to know if there is a significant difference in the amount spent on wines based on marital status</vt:lpstr>
      <vt:lpstr>We want to know if age, income, marital status, having kids or teenagers, education have any impact on Amt_Spend. </vt:lpstr>
      <vt:lpstr>We wanted to test if the income was different for different Age_Groups </vt:lpstr>
      <vt:lpstr>Part-One Conclusion </vt:lpstr>
      <vt:lpstr>Part-Two</vt:lpstr>
      <vt:lpstr>Part-Two Outline</vt:lpstr>
      <vt:lpstr>ANOVA: Effect of amount spend on age groups</vt:lpstr>
      <vt:lpstr>PowerPoint Presentation</vt:lpstr>
      <vt:lpstr>Examining the Association between Age_Group and AcceptedCmp1:  A Chi-Square Analysis </vt:lpstr>
      <vt:lpstr>Decision Tree Analysis</vt:lpstr>
      <vt:lpstr>K-means Clustering</vt:lpstr>
      <vt:lpstr>Association Rule</vt:lpstr>
      <vt:lpstr>Part-Two Conclusion</vt:lpstr>
      <vt:lpstr>Any Questions?</vt:lpstr>
      <vt:lpstr>Thank you!!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Komal Chaudhari</cp:lastModifiedBy>
  <cp:revision>1</cp:revision>
  <dcterms:created xsi:type="dcterms:W3CDTF">2023-10-31T14:50:05Z</dcterms:created>
  <dcterms:modified xsi:type="dcterms:W3CDTF">2024-10-02T17:43:35Z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0x010100A5B374C8CBEBA04ABEBC207453C083F0</vt:lpwstr>
  </property>
</Properties>
</file>